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4171" r:id="rId5"/>
  </p:sldMasterIdLst>
  <p:notesMasterIdLst>
    <p:notesMasterId r:id="rId45"/>
  </p:notesMasterIdLst>
  <p:handoutMasterIdLst>
    <p:handoutMasterId r:id="rId46"/>
  </p:handoutMasterIdLst>
  <p:sldIdLst>
    <p:sldId id="1011" r:id="rId6"/>
    <p:sldId id="256" r:id="rId7"/>
    <p:sldId id="1093" r:id="rId8"/>
    <p:sldId id="1094" r:id="rId9"/>
    <p:sldId id="1095" r:id="rId10"/>
    <p:sldId id="1096" r:id="rId11"/>
    <p:sldId id="1099" r:id="rId12"/>
    <p:sldId id="1104" r:id="rId13"/>
    <p:sldId id="1107" r:id="rId14"/>
    <p:sldId id="1126" r:id="rId15"/>
    <p:sldId id="1098" r:id="rId16"/>
    <p:sldId id="1103" r:id="rId17"/>
    <p:sldId id="1134" r:id="rId18"/>
    <p:sldId id="1097" r:id="rId19"/>
    <p:sldId id="1105" r:id="rId20"/>
    <p:sldId id="1106" r:id="rId21"/>
    <p:sldId id="1101" r:id="rId22"/>
    <p:sldId id="1108" r:id="rId23"/>
    <p:sldId id="1109" r:id="rId24"/>
    <p:sldId id="1110" r:id="rId25"/>
    <p:sldId id="1112" r:id="rId26"/>
    <p:sldId id="1113" r:id="rId27"/>
    <p:sldId id="1111" r:id="rId28"/>
    <p:sldId id="1114" r:id="rId29"/>
    <p:sldId id="1130" r:id="rId30"/>
    <p:sldId id="1115" r:id="rId31"/>
    <p:sldId id="1116" r:id="rId32"/>
    <p:sldId id="1117" r:id="rId33"/>
    <p:sldId id="1129" r:id="rId34"/>
    <p:sldId id="1122" r:id="rId35"/>
    <p:sldId id="1123" r:id="rId36"/>
    <p:sldId id="1118" r:id="rId37"/>
    <p:sldId id="1119" r:id="rId38"/>
    <p:sldId id="1120" r:id="rId39"/>
    <p:sldId id="1131" r:id="rId40"/>
    <p:sldId id="1132" r:id="rId41"/>
    <p:sldId id="1133" r:id="rId42"/>
    <p:sldId id="1124" r:id="rId43"/>
    <p:sldId id="1125" r:id="rId44"/>
  </p:sldIdLst>
  <p:sldSz cx="12192000" cy="6858000"/>
  <p:notesSz cx="6400800" cy="117332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elines" id="{8746A813-A8CF-40E5-A1DC-F9C49DA223AF}">
          <p14:sldIdLst>
            <p14:sldId id="1011"/>
            <p14:sldId id="256"/>
            <p14:sldId id="1093"/>
            <p14:sldId id="1094"/>
            <p14:sldId id="1095"/>
            <p14:sldId id="1096"/>
            <p14:sldId id="1099"/>
            <p14:sldId id="1104"/>
            <p14:sldId id="1107"/>
            <p14:sldId id="1126"/>
            <p14:sldId id="1098"/>
            <p14:sldId id="1103"/>
            <p14:sldId id="1134"/>
            <p14:sldId id="1097"/>
            <p14:sldId id="1105"/>
            <p14:sldId id="1106"/>
            <p14:sldId id="1101"/>
            <p14:sldId id="1108"/>
            <p14:sldId id="1109"/>
            <p14:sldId id="1110"/>
            <p14:sldId id="1112"/>
            <p14:sldId id="1113"/>
            <p14:sldId id="1111"/>
            <p14:sldId id="1114"/>
            <p14:sldId id="1130"/>
            <p14:sldId id="1115"/>
            <p14:sldId id="1116"/>
            <p14:sldId id="1117"/>
            <p14:sldId id="1129"/>
            <p14:sldId id="1122"/>
            <p14:sldId id="1123"/>
            <p14:sldId id="1118"/>
            <p14:sldId id="1119"/>
            <p14:sldId id="1120"/>
            <p14:sldId id="1131"/>
            <p14:sldId id="1132"/>
            <p14:sldId id="1133"/>
            <p14:sldId id="1124"/>
            <p14:sldId id="1125"/>
          </p14:sldIdLst>
        </p14:section>
      </p14:sectionLst>
    </p:ext>
    <p:ext uri="{EFAFB233-063F-42B5-8137-9DF3F51BA10A}">
      <p15:sldGuideLst xmlns:p15="http://schemas.microsoft.com/office/powerpoint/2012/main">
        <p15:guide id="2" orient="horz" pos="2208"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therine Edmunds" initials="CE" lastIdx="12" clrIdx="0">
    <p:extLst>
      <p:ext uri="{19B8F6BF-5375-455C-9EA6-DF929625EA0E}">
        <p15:presenceInfo xmlns:p15="http://schemas.microsoft.com/office/powerpoint/2012/main" userId="S-1-5-21-842925246-1708537768-682003330-1142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0656"/>
    <a:srgbClr val="EAECEF"/>
    <a:srgbClr val="47505D"/>
    <a:srgbClr val="4FD4A1"/>
    <a:srgbClr val="30B887"/>
    <a:srgbClr val="0D9066"/>
    <a:srgbClr val="94B0FF"/>
    <a:srgbClr val="4D5EE0"/>
    <a:srgbClr val="3B20C2"/>
    <a:srgbClr val="FF6C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E8C1044-CB9C-4BE2-9E11-187A4E6E5BB0}">
  <a:tblStyle styleId="{EE8C1044-CB9C-4BE2-9E11-187A4E6E5BB0}" styleName="AVEVA Table">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lt2">
              <a:tint val="70000"/>
            </a:schemeClr>
          </a:solidFill>
        </a:fill>
      </a:tcStyle>
    </a:wholeTbl>
    <a:band1H>
      <a:tcStyle>
        <a:tcBdr/>
        <a:fill>
          <a:solidFill>
            <a:schemeClr val="lt2">
              <a:tint val="100000"/>
            </a:schemeClr>
          </a:solidFill>
        </a:fill>
      </a:tcStyle>
    </a:band1H>
    <a:band2H>
      <a:tcStyle>
        <a:tcBdr/>
      </a:tcStyle>
    </a:band2H>
    <a:band1V>
      <a:tcStyle>
        <a:tcBdr/>
        <a:fill>
          <a:solidFill>
            <a:schemeClr val="lt2">
              <a:tint val="100000"/>
            </a:schemeClr>
          </a:solidFill>
        </a:fill>
      </a:tcStyle>
    </a:band1V>
    <a:band2V>
      <a:tcStyle>
        <a:tcBdr/>
      </a:tcStyle>
    </a:band2V>
    <a:lastCol>
      <a:tcTxStyle b="on">
        <a:fontRef idx="minor">
          <a:prstClr val="black"/>
        </a:fontRef>
        <a:schemeClr val="lt1"/>
      </a:tcTxStyle>
      <a:tcStyle>
        <a:tcBdr/>
        <a:fill>
          <a:solidFill>
            <a:schemeClr val="lt2"/>
          </a:solidFill>
        </a:fill>
      </a:tcStyle>
    </a:lastCol>
    <a:firstCol>
      <a:tcTxStyle b="on">
        <a:fontRef idx="minor">
          <a:prstClr val="black"/>
        </a:fontRef>
        <a:schemeClr val="lt1"/>
      </a:tcTxStyle>
      <a:tcStyle>
        <a:tcBdr/>
        <a:fill>
          <a:solidFill>
            <a:schemeClr val="lt2"/>
          </a:solidFill>
        </a:fill>
      </a:tcStyle>
    </a:firstCol>
    <a:lastRow>
      <a:tcTxStyle b="on">
        <a:fontRef idx="minor">
          <a:prstClr val="black"/>
        </a:fontRef>
        <a:schemeClr val="lt1"/>
      </a:tcTxStyle>
      <a:tcStyle>
        <a:tcBdr>
          <a:top>
            <a:ln w="38100" cmpd="sng">
              <a:solidFill>
                <a:schemeClr val="lt1"/>
              </a:solidFill>
            </a:ln>
          </a:top>
        </a:tcBdr>
        <a:fill>
          <a:solidFill>
            <a:schemeClr val="lt2"/>
          </a:solidFill>
        </a:fill>
      </a:tcStyle>
    </a:lastRow>
    <a:firstRow>
      <a:tcTxStyle b="on">
        <a:fontRef idx="minor">
          <a:prstClr val="black"/>
        </a:fontRef>
        <a:schemeClr val="lt1"/>
      </a:tcTxStyle>
      <a:tcStyle>
        <a:tcBdr>
          <a:bottom>
            <a:ln w="38100" cmpd="sng">
              <a:solidFill>
                <a:schemeClr val="lt1"/>
              </a:solidFill>
            </a:ln>
          </a:bottom>
        </a:tcBdr>
        <a:fill>
          <a:solidFill>
            <a:srgbClr val="595959"/>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lt2"/>
              </a:solidFill>
            </a:ln>
          </a:left>
          <a:right>
            <a:ln w="12700" cmpd="sng">
              <a:solidFill>
                <a:schemeClr val="lt2"/>
              </a:solidFill>
            </a:ln>
          </a:right>
          <a:top>
            <a:ln w="12700" cmpd="sng">
              <a:solidFill>
                <a:schemeClr val="lt2"/>
              </a:solidFill>
            </a:ln>
          </a:top>
          <a:bottom>
            <a:ln w="12700" cmpd="sng">
              <a:solidFill>
                <a:schemeClr val="lt2"/>
              </a:solidFill>
            </a:ln>
          </a:bottom>
          <a:insideH>
            <a:ln w="12700" cmpd="sng">
              <a:solidFill>
                <a:schemeClr val="lt2"/>
              </a:solidFill>
            </a:ln>
          </a:insideH>
          <a:insideV>
            <a:ln>
              <a:noFill/>
            </a:ln>
          </a:insideV>
        </a:tcBdr>
        <a:fill>
          <a:solidFill>
            <a:schemeClr val="lt1"/>
          </a:solidFill>
        </a:fill>
      </a:tcStyle>
    </a:wholeTbl>
    <a:band1H>
      <a:tcStyle>
        <a:tcBdr/>
        <a:fill>
          <a:solidFill>
            <a:schemeClr val="lt2">
              <a:tint val="70000"/>
            </a:schemeClr>
          </a:solidFill>
        </a:fill>
      </a:tcStyle>
    </a:band1H>
    <a:band1V>
      <a:tcStyle>
        <a:tcBdr/>
        <a:fill>
          <a:solidFill>
            <a:schemeClr val="lt2">
              <a:tint val="70000"/>
            </a:schemeClr>
          </a:solidFill>
        </a:fill>
      </a:tcStyle>
    </a:band1V>
    <a:lastCol>
      <a:tcTxStyle b="on"/>
      <a:tcStyle>
        <a:tcBdr/>
      </a:tcStyle>
    </a:lastCol>
    <a:firstCol>
      <a:tcTxStyle b="on"/>
      <a:tcStyle>
        <a:tcBdr/>
      </a:tcStyle>
    </a:firstCol>
    <a:lastRow>
      <a:tcTxStyle b="on"/>
      <a:tcStyle>
        <a:tcBdr>
          <a:top>
            <a:ln w="50800" cmpd="dbl">
              <a:solidFill>
                <a:schemeClr val="lt2"/>
              </a:solidFill>
            </a:ln>
          </a:top>
        </a:tcBdr>
        <a:fill>
          <a:solidFill>
            <a:schemeClr val="lt1"/>
          </a:solidFill>
        </a:fill>
      </a:tcStyle>
    </a:lastRow>
    <a:firstRow>
      <a:tcTxStyle b="on">
        <a:fontRef idx="minor">
          <a:scrgbClr r="0" g="0" b="0"/>
        </a:fontRef>
        <a:schemeClr val="lt1"/>
      </a:tcTxStyle>
      <a:tcStyle>
        <a:tcBdr/>
        <a:fill>
          <a:solidFill>
            <a:schemeClr val="lt2"/>
          </a:solidFill>
        </a:fill>
      </a:tcStyle>
    </a:firstRow>
  </a:tblStyle>
  <a:tblStyle styleId="{72833802-FEF1-4C79-8D5D-14CF1EAF98D9}" styleName="Light Style 2 - Accent 2">
    <a:wholeTbl>
      <a:tcTxStyle>
        <a:fontRef idx="minor">
          <a:scrgbClr r="0" g="0" b="0"/>
        </a:fontRef>
        <a:schemeClr val="tx1"/>
      </a:tcTxStyle>
      <a:tcStyle>
        <a:tcBdr>
          <a:left>
            <a:lnRef idx="1">
              <a:schemeClr val="lt2"/>
            </a:lnRef>
          </a:left>
          <a:right>
            <a:lnRef idx="1">
              <a:schemeClr val="lt2"/>
            </a:lnRef>
          </a:right>
          <a:top>
            <a:lnRef idx="1">
              <a:schemeClr val="lt2"/>
            </a:lnRef>
          </a:top>
          <a:bottom>
            <a:lnRef idx="1">
              <a:schemeClr val="lt2"/>
            </a:lnRef>
          </a:bottom>
          <a:insideH>
            <a:ln>
              <a:noFill/>
            </a:ln>
          </a:insideH>
          <a:insideV>
            <a:ln>
              <a:noFill/>
            </a:ln>
          </a:insideV>
        </a:tcBdr>
        <a:fill>
          <a:noFill/>
        </a:fill>
      </a:tcStyle>
    </a:wholeTbl>
    <a:band1H>
      <a:tcStyle>
        <a:tcBdr>
          <a:top>
            <a:lnRef idx="1">
              <a:schemeClr val="lt2"/>
            </a:lnRef>
          </a:top>
          <a:bottom>
            <a:lnRef idx="1">
              <a:schemeClr val="lt2"/>
            </a:lnRef>
          </a:bottom>
        </a:tcBdr>
      </a:tcStyle>
    </a:band1H>
    <a:band1V>
      <a:tcStyle>
        <a:tcBdr>
          <a:left>
            <a:lnRef idx="1">
              <a:schemeClr val="lt2"/>
            </a:lnRef>
          </a:left>
          <a:right>
            <a:lnRef idx="1">
              <a:schemeClr val="lt2"/>
            </a:lnRef>
          </a:right>
        </a:tcBdr>
      </a:tcStyle>
    </a:band1V>
    <a:band2V>
      <a:tcStyle>
        <a:tcBdr>
          <a:left>
            <a:lnRef idx="1">
              <a:schemeClr val="lt2"/>
            </a:lnRef>
          </a:left>
          <a:right>
            <a:lnRef idx="1">
              <a:schemeClr val="lt2"/>
            </a:lnRef>
          </a:right>
        </a:tcBdr>
      </a:tcStyle>
    </a:band2V>
    <a:lastCol>
      <a:tcTxStyle b="on"/>
      <a:tcStyle>
        <a:tcBdr/>
      </a:tcStyle>
    </a:lastCol>
    <a:firstCol>
      <a:tcTxStyle b="on"/>
      <a:tcStyle>
        <a:tcBdr/>
      </a:tcStyle>
    </a:firstCol>
    <a:lastRow>
      <a:tcTxStyle b="on"/>
      <a:tcStyle>
        <a:tcBdr>
          <a:top>
            <a:ln w="50800" cmpd="dbl">
              <a:solidFill>
                <a:schemeClr val="lt2"/>
              </a:solidFill>
            </a:ln>
          </a:top>
        </a:tcBdr>
      </a:tcStyle>
    </a:lastRow>
    <a:firstRow>
      <a:tcTxStyle b="on">
        <a:fontRef idx="minor">
          <a:scrgbClr r="0" g="0" b="0"/>
        </a:fontRef>
        <a:schemeClr val="bg1"/>
      </a:tcTxStyle>
      <a:tcStyle>
        <a:tcBdr/>
        <a:fillRef idx="1">
          <a:schemeClr val="l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24" y="206"/>
      </p:cViewPr>
      <p:guideLst>
        <p:guide orient="horz" pos="2208"/>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rav Hada" userId="aa94b3c0-c707-4ebc-b7af-067e9e0b9cc2" providerId="ADAL" clId="{909DB42D-536D-459C-A080-542ED2C4EEA4}"/>
    <pc:docChg chg="modSld sldOrd">
      <pc:chgData name="Gaurav Hada" userId="aa94b3c0-c707-4ebc-b7af-067e9e0b9cc2" providerId="ADAL" clId="{909DB42D-536D-459C-A080-542ED2C4EEA4}" dt="2024-02-21T14:55:44.152" v="1"/>
      <pc:docMkLst>
        <pc:docMk/>
      </pc:docMkLst>
      <pc:sldChg chg="ord">
        <pc:chgData name="Gaurav Hada" userId="aa94b3c0-c707-4ebc-b7af-067e9e0b9cc2" providerId="ADAL" clId="{909DB42D-536D-459C-A080-542ED2C4EEA4}" dt="2024-02-21T14:55:44.152" v="1"/>
        <pc:sldMkLst>
          <pc:docMk/>
          <pc:sldMk cId="2497441802" sldId="1107"/>
        </pc:sldMkLst>
      </pc:sldChg>
    </pc:docChg>
  </pc:docChgLst>
  <pc:docChgLst>
    <pc:chgData name="Juliana Carvalho Silva de Sa" userId="076b0661-43ec-47a4-9f41-5a645d66addf" providerId="ADAL" clId="{BDDA3A14-AABA-4A79-9FA2-31608E2640FE}"/>
    <pc:docChg chg="delSld delSection modSection">
      <pc:chgData name="Juliana Carvalho Silva de Sa" userId="076b0661-43ec-47a4-9f41-5a645d66addf" providerId="ADAL" clId="{BDDA3A14-AABA-4A79-9FA2-31608E2640FE}" dt="2024-03-15T09:00:25.967" v="48" actId="47"/>
      <pc:docMkLst>
        <pc:docMk/>
      </pc:docMkLst>
      <pc:sldChg chg="del">
        <pc:chgData name="Juliana Carvalho Silva de Sa" userId="076b0661-43ec-47a4-9f41-5a645d66addf" providerId="ADAL" clId="{BDDA3A14-AABA-4A79-9FA2-31608E2640FE}" dt="2024-03-15T08:59:45.854" v="10" actId="47"/>
        <pc:sldMkLst>
          <pc:docMk/>
          <pc:sldMk cId="1636775335" sldId="268"/>
        </pc:sldMkLst>
      </pc:sldChg>
      <pc:sldChg chg="del">
        <pc:chgData name="Juliana Carvalho Silva de Sa" userId="076b0661-43ec-47a4-9f41-5a645d66addf" providerId="ADAL" clId="{BDDA3A14-AABA-4A79-9FA2-31608E2640FE}" dt="2024-03-15T08:59:48.360" v="20" actId="47"/>
        <pc:sldMkLst>
          <pc:docMk/>
          <pc:sldMk cId="43087608" sldId="324"/>
        </pc:sldMkLst>
      </pc:sldChg>
      <pc:sldChg chg="del">
        <pc:chgData name="Juliana Carvalho Silva de Sa" userId="076b0661-43ec-47a4-9f41-5a645d66addf" providerId="ADAL" clId="{BDDA3A14-AABA-4A79-9FA2-31608E2640FE}" dt="2024-03-15T08:59:48.698" v="21" actId="47"/>
        <pc:sldMkLst>
          <pc:docMk/>
          <pc:sldMk cId="4044264883" sldId="325"/>
        </pc:sldMkLst>
      </pc:sldChg>
      <pc:sldChg chg="del">
        <pc:chgData name="Juliana Carvalho Silva de Sa" userId="076b0661-43ec-47a4-9f41-5a645d66addf" providerId="ADAL" clId="{BDDA3A14-AABA-4A79-9FA2-31608E2640FE}" dt="2024-03-15T08:59:48.957" v="22" actId="47"/>
        <pc:sldMkLst>
          <pc:docMk/>
          <pc:sldMk cId="2690736189" sldId="326"/>
        </pc:sldMkLst>
      </pc:sldChg>
      <pc:sldChg chg="del">
        <pc:chgData name="Juliana Carvalho Silva de Sa" userId="076b0661-43ec-47a4-9f41-5a645d66addf" providerId="ADAL" clId="{BDDA3A14-AABA-4A79-9FA2-31608E2640FE}" dt="2024-03-15T08:59:49.871" v="26" actId="47"/>
        <pc:sldMkLst>
          <pc:docMk/>
          <pc:sldMk cId="614317265" sldId="328"/>
        </pc:sldMkLst>
      </pc:sldChg>
      <pc:sldChg chg="del">
        <pc:chgData name="Juliana Carvalho Silva de Sa" userId="076b0661-43ec-47a4-9f41-5a645d66addf" providerId="ADAL" clId="{BDDA3A14-AABA-4A79-9FA2-31608E2640FE}" dt="2024-03-15T08:59:50.294" v="27" actId="47"/>
        <pc:sldMkLst>
          <pc:docMk/>
          <pc:sldMk cId="785966567" sldId="329"/>
        </pc:sldMkLst>
      </pc:sldChg>
      <pc:sldChg chg="del">
        <pc:chgData name="Juliana Carvalho Silva de Sa" userId="076b0661-43ec-47a4-9f41-5a645d66addf" providerId="ADAL" clId="{BDDA3A14-AABA-4A79-9FA2-31608E2640FE}" dt="2024-03-15T08:59:50.534" v="28" actId="47"/>
        <pc:sldMkLst>
          <pc:docMk/>
          <pc:sldMk cId="4128999388" sldId="330"/>
        </pc:sldMkLst>
      </pc:sldChg>
      <pc:sldChg chg="del">
        <pc:chgData name="Juliana Carvalho Silva de Sa" userId="076b0661-43ec-47a4-9f41-5a645d66addf" providerId="ADAL" clId="{BDDA3A14-AABA-4A79-9FA2-31608E2640FE}" dt="2024-03-15T08:59:50.895" v="29" actId="47"/>
        <pc:sldMkLst>
          <pc:docMk/>
          <pc:sldMk cId="1656428140" sldId="331"/>
        </pc:sldMkLst>
      </pc:sldChg>
      <pc:sldChg chg="del">
        <pc:chgData name="Juliana Carvalho Silva de Sa" userId="076b0661-43ec-47a4-9f41-5a645d66addf" providerId="ADAL" clId="{BDDA3A14-AABA-4A79-9FA2-31608E2640FE}" dt="2024-03-15T08:59:49.331" v="23" actId="47"/>
        <pc:sldMkLst>
          <pc:docMk/>
          <pc:sldMk cId="4220897157" sldId="332"/>
        </pc:sldMkLst>
      </pc:sldChg>
      <pc:sldChg chg="del">
        <pc:chgData name="Juliana Carvalho Silva de Sa" userId="076b0661-43ec-47a4-9f41-5a645d66addf" providerId="ADAL" clId="{BDDA3A14-AABA-4A79-9FA2-31608E2640FE}" dt="2024-03-15T08:59:49.577" v="24" actId="47"/>
        <pc:sldMkLst>
          <pc:docMk/>
          <pc:sldMk cId="1563956987" sldId="333"/>
        </pc:sldMkLst>
      </pc:sldChg>
      <pc:sldChg chg="del">
        <pc:chgData name="Juliana Carvalho Silva de Sa" userId="076b0661-43ec-47a4-9f41-5a645d66addf" providerId="ADAL" clId="{BDDA3A14-AABA-4A79-9FA2-31608E2640FE}" dt="2024-03-15T08:59:49.721" v="25" actId="47"/>
        <pc:sldMkLst>
          <pc:docMk/>
          <pc:sldMk cId="2401658086" sldId="334"/>
        </pc:sldMkLst>
      </pc:sldChg>
      <pc:sldChg chg="del">
        <pc:chgData name="Juliana Carvalho Silva de Sa" userId="076b0661-43ec-47a4-9f41-5a645d66addf" providerId="ADAL" clId="{BDDA3A14-AABA-4A79-9FA2-31608E2640FE}" dt="2024-03-15T08:59:51.137" v="30" actId="47"/>
        <pc:sldMkLst>
          <pc:docMk/>
          <pc:sldMk cId="3155034108" sldId="336"/>
        </pc:sldMkLst>
      </pc:sldChg>
      <pc:sldChg chg="del">
        <pc:chgData name="Juliana Carvalho Silva de Sa" userId="076b0661-43ec-47a4-9f41-5a645d66addf" providerId="ADAL" clId="{BDDA3A14-AABA-4A79-9FA2-31608E2640FE}" dt="2024-03-15T08:59:51.245" v="31" actId="47"/>
        <pc:sldMkLst>
          <pc:docMk/>
          <pc:sldMk cId="418794608" sldId="337"/>
        </pc:sldMkLst>
      </pc:sldChg>
      <pc:sldChg chg="del">
        <pc:chgData name="Juliana Carvalho Silva de Sa" userId="076b0661-43ec-47a4-9f41-5a645d66addf" providerId="ADAL" clId="{BDDA3A14-AABA-4A79-9FA2-31608E2640FE}" dt="2024-03-15T08:59:46.832" v="14" actId="47"/>
        <pc:sldMkLst>
          <pc:docMk/>
          <pc:sldMk cId="4163457507" sldId="1020"/>
        </pc:sldMkLst>
      </pc:sldChg>
      <pc:sldChg chg="del">
        <pc:chgData name="Juliana Carvalho Silva de Sa" userId="076b0661-43ec-47a4-9f41-5a645d66addf" providerId="ADAL" clId="{BDDA3A14-AABA-4A79-9FA2-31608E2640FE}" dt="2024-03-15T08:59:47.257" v="16" actId="47"/>
        <pc:sldMkLst>
          <pc:docMk/>
          <pc:sldMk cId="4007980186" sldId="1022"/>
        </pc:sldMkLst>
      </pc:sldChg>
      <pc:sldChg chg="del">
        <pc:chgData name="Juliana Carvalho Silva de Sa" userId="076b0661-43ec-47a4-9f41-5a645d66addf" providerId="ADAL" clId="{BDDA3A14-AABA-4A79-9FA2-31608E2640FE}" dt="2024-03-15T08:59:47.055" v="15" actId="47"/>
        <pc:sldMkLst>
          <pc:docMk/>
          <pc:sldMk cId="1775806082" sldId="1032"/>
        </pc:sldMkLst>
      </pc:sldChg>
      <pc:sldChg chg="del">
        <pc:chgData name="Juliana Carvalho Silva de Sa" userId="076b0661-43ec-47a4-9f41-5a645d66addf" providerId="ADAL" clId="{BDDA3A14-AABA-4A79-9FA2-31608E2640FE}" dt="2024-03-15T08:59:47.421" v="17" actId="47"/>
        <pc:sldMkLst>
          <pc:docMk/>
          <pc:sldMk cId="1096861483" sldId="1039"/>
        </pc:sldMkLst>
      </pc:sldChg>
      <pc:sldChg chg="del">
        <pc:chgData name="Juliana Carvalho Silva de Sa" userId="076b0661-43ec-47a4-9f41-5a645d66addf" providerId="ADAL" clId="{BDDA3A14-AABA-4A79-9FA2-31608E2640FE}" dt="2024-03-15T08:59:47.596" v="18" actId="47"/>
        <pc:sldMkLst>
          <pc:docMk/>
          <pc:sldMk cId="49477504" sldId="1044"/>
        </pc:sldMkLst>
      </pc:sldChg>
      <pc:sldChg chg="del">
        <pc:chgData name="Juliana Carvalho Silva de Sa" userId="076b0661-43ec-47a4-9f41-5a645d66addf" providerId="ADAL" clId="{BDDA3A14-AABA-4A79-9FA2-31608E2640FE}" dt="2024-03-15T08:59:44.467" v="4" actId="47"/>
        <pc:sldMkLst>
          <pc:docMk/>
          <pc:sldMk cId="3155339446" sldId="1055"/>
        </pc:sldMkLst>
      </pc:sldChg>
      <pc:sldChg chg="del">
        <pc:chgData name="Juliana Carvalho Silva de Sa" userId="076b0661-43ec-47a4-9f41-5a645d66addf" providerId="ADAL" clId="{BDDA3A14-AABA-4A79-9FA2-31608E2640FE}" dt="2024-03-15T08:59:46.558" v="13" actId="47"/>
        <pc:sldMkLst>
          <pc:docMk/>
          <pc:sldMk cId="4127281086" sldId="1056"/>
        </pc:sldMkLst>
      </pc:sldChg>
      <pc:sldChg chg="del">
        <pc:chgData name="Juliana Carvalho Silva de Sa" userId="076b0661-43ec-47a4-9f41-5a645d66addf" providerId="ADAL" clId="{BDDA3A14-AABA-4A79-9FA2-31608E2640FE}" dt="2024-03-15T08:59:43.875" v="2" actId="47"/>
        <pc:sldMkLst>
          <pc:docMk/>
          <pc:sldMk cId="1580064526" sldId="1058"/>
        </pc:sldMkLst>
      </pc:sldChg>
      <pc:sldChg chg="del">
        <pc:chgData name="Juliana Carvalho Silva de Sa" userId="076b0661-43ec-47a4-9f41-5a645d66addf" providerId="ADAL" clId="{BDDA3A14-AABA-4A79-9FA2-31608E2640FE}" dt="2024-03-15T08:59:44.718" v="5" actId="47"/>
        <pc:sldMkLst>
          <pc:docMk/>
          <pc:sldMk cId="2657528415" sldId="1063"/>
        </pc:sldMkLst>
      </pc:sldChg>
      <pc:sldChg chg="del">
        <pc:chgData name="Juliana Carvalho Silva de Sa" userId="076b0661-43ec-47a4-9f41-5a645d66addf" providerId="ADAL" clId="{BDDA3A14-AABA-4A79-9FA2-31608E2640FE}" dt="2024-03-15T08:59:45.179" v="7" actId="47"/>
        <pc:sldMkLst>
          <pc:docMk/>
          <pc:sldMk cId="2820737785" sldId="1064"/>
        </pc:sldMkLst>
      </pc:sldChg>
      <pc:sldChg chg="del">
        <pc:chgData name="Juliana Carvalho Silva de Sa" userId="076b0661-43ec-47a4-9f41-5a645d66addf" providerId="ADAL" clId="{BDDA3A14-AABA-4A79-9FA2-31608E2640FE}" dt="2024-03-15T08:59:45.665" v="9" actId="47"/>
        <pc:sldMkLst>
          <pc:docMk/>
          <pc:sldMk cId="3750345768" sldId="1065"/>
        </pc:sldMkLst>
      </pc:sldChg>
      <pc:sldChg chg="del">
        <pc:chgData name="Juliana Carvalho Silva de Sa" userId="076b0661-43ec-47a4-9f41-5a645d66addf" providerId="ADAL" clId="{BDDA3A14-AABA-4A79-9FA2-31608E2640FE}" dt="2024-03-15T08:59:45.359" v="8" actId="47"/>
        <pc:sldMkLst>
          <pc:docMk/>
          <pc:sldMk cId="1058744257" sldId="1066"/>
        </pc:sldMkLst>
      </pc:sldChg>
      <pc:sldChg chg="del">
        <pc:chgData name="Juliana Carvalho Silva de Sa" userId="076b0661-43ec-47a4-9f41-5a645d66addf" providerId="ADAL" clId="{BDDA3A14-AABA-4A79-9FA2-31608E2640FE}" dt="2024-03-15T08:59:46.071" v="11" actId="47"/>
        <pc:sldMkLst>
          <pc:docMk/>
          <pc:sldMk cId="4129320943" sldId="1067"/>
        </pc:sldMkLst>
      </pc:sldChg>
      <pc:sldChg chg="del">
        <pc:chgData name="Juliana Carvalho Silva de Sa" userId="076b0661-43ec-47a4-9f41-5a645d66addf" providerId="ADAL" clId="{BDDA3A14-AABA-4A79-9FA2-31608E2640FE}" dt="2024-03-15T08:59:44.992" v="6" actId="47"/>
        <pc:sldMkLst>
          <pc:docMk/>
          <pc:sldMk cId="791495604" sldId="1068"/>
        </pc:sldMkLst>
      </pc:sldChg>
      <pc:sldChg chg="del">
        <pc:chgData name="Juliana Carvalho Silva de Sa" userId="076b0661-43ec-47a4-9f41-5a645d66addf" providerId="ADAL" clId="{BDDA3A14-AABA-4A79-9FA2-31608E2640FE}" dt="2024-03-15T08:59:43.534" v="0" actId="47"/>
        <pc:sldMkLst>
          <pc:docMk/>
          <pc:sldMk cId="3526108097" sldId="1069"/>
        </pc:sldMkLst>
      </pc:sldChg>
      <pc:sldChg chg="del">
        <pc:chgData name="Juliana Carvalho Silva de Sa" userId="076b0661-43ec-47a4-9f41-5a645d66addf" providerId="ADAL" clId="{BDDA3A14-AABA-4A79-9FA2-31608E2640FE}" dt="2024-03-15T08:59:47.795" v="19" actId="47"/>
        <pc:sldMkLst>
          <pc:docMk/>
          <pc:sldMk cId="3970662083" sldId="1075"/>
        </pc:sldMkLst>
      </pc:sldChg>
      <pc:sldChg chg="del">
        <pc:chgData name="Juliana Carvalho Silva de Sa" userId="076b0661-43ec-47a4-9f41-5a645d66addf" providerId="ADAL" clId="{BDDA3A14-AABA-4A79-9FA2-31608E2640FE}" dt="2024-03-15T08:59:43.709" v="1" actId="47"/>
        <pc:sldMkLst>
          <pc:docMk/>
          <pc:sldMk cId="2998760376" sldId="1078"/>
        </pc:sldMkLst>
      </pc:sldChg>
      <pc:sldChg chg="del">
        <pc:chgData name="Juliana Carvalho Silva de Sa" userId="076b0661-43ec-47a4-9f41-5a645d66addf" providerId="ADAL" clId="{BDDA3A14-AABA-4A79-9FA2-31608E2640FE}" dt="2024-03-15T08:59:44.033" v="3" actId="47"/>
        <pc:sldMkLst>
          <pc:docMk/>
          <pc:sldMk cId="302635187" sldId="1079"/>
        </pc:sldMkLst>
      </pc:sldChg>
      <pc:sldChg chg="del">
        <pc:chgData name="Juliana Carvalho Silva de Sa" userId="076b0661-43ec-47a4-9f41-5a645d66addf" providerId="ADAL" clId="{BDDA3A14-AABA-4A79-9FA2-31608E2640FE}" dt="2024-03-15T08:59:46.355" v="12" actId="47"/>
        <pc:sldMkLst>
          <pc:docMk/>
          <pc:sldMk cId="1370542697" sldId="1081"/>
        </pc:sldMkLst>
      </pc:sldChg>
      <pc:sldChg chg="del">
        <pc:chgData name="Juliana Carvalho Silva de Sa" userId="076b0661-43ec-47a4-9f41-5a645d66addf" providerId="ADAL" clId="{BDDA3A14-AABA-4A79-9FA2-31608E2640FE}" dt="2024-03-15T08:59:51.383" v="32" actId="47"/>
        <pc:sldMkLst>
          <pc:docMk/>
          <pc:sldMk cId="1323694028" sldId="1082"/>
        </pc:sldMkLst>
      </pc:sldChg>
      <pc:sldChg chg="del">
        <pc:chgData name="Juliana Carvalho Silva de Sa" userId="076b0661-43ec-47a4-9f41-5a645d66addf" providerId="ADAL" clId="{BDDA3A14-AABA-4A79-9FA2-31608E2640FE}" dt="2024-03-15T08:59:52.404" v="33" actId="47"/>
        <pc:sldMkLst>
          <pc:docMk/>
          <pc:sldMk cId="2129032456" sldId="1083"/>
        </pc:sldMkLst>
      </pc:sldChg>
      <pc:sldChg chg="del">
        <pc:chgData name="Juliana Carvalho Silva de Sa" userId="076b0661-43ec-47a4-9f41-5a645d66addf" providerId="ADAL" clId="{BDDA3A14-AABA-4A79-9FA2-31608E2640FE}" dt="2024-03-15T08:59:52.935" v="34" actId="47"/>
        <pc:sldMkLst>
          <pc:docMk/>
          <pc:sldMk cId="3406657333" sldId="1084"/>
        </pc:sldMkLst>
      </pc:sldChg>
      <pc:sldChg chg="del">
        <pc:chgData name="Juliana Carvalho Silva de Sa" userId="076b0661-43ec-47a4-9f41-5a645d66addf" providerId="ADAL" clId="{BDDA3A14-AABA-4A79-9FA2-31608E2640FE}" dt="2024-03-15T08:59:53.110" v="35" actId="47"/>
        <pc:sldMkLst>
          <pc:docMk/>
          <pc:sldMk cId="4253581334" sldId="1085"/>
        </pc:sldMkLst>
      </pc:sldChg>
      <pc:sldChg chg="del">
        <pc:chgData name="Juliana Carvalho Silva de Sa" userId="076b0661-43ec-47a4-9f41-5a645d66addf" providerId="ADAL" clId="{BDDA3A14-AABA-4A79-9FA2-31608E2640FE}" dt="2024-03-15T08:59:53.470" v="36" actId="47"/>
        <pc:sldMkLst>
          <pc:docMk/>
          <pc:sldMk cId="2520257014" sldId="1086"/>
        </pc:sldMkLst>
      </pc:sldChg>
      <pc:sldChg chg="del">
        <pc:chgData name="Juliana Carvalho Silva de Sa" userId="076b0661-43ec-47a4-9f41-5a645d66addf" providerId="ADAL" clId="{BDDA3A14-AABA-4A79-9FA2-31608E2640FE}" dt="2024-03-15T08:59:55.761" v="39" actId="47"/>
        <pc:sldMkLst>
          <pc:docMk/>
          <pc:sldMk cId="3041600168" sldId="1087"/>
        </pc:sldMkLst>
      </pc:sldChg>
      <pc:sldChg chg="del">
        <pc:chgData name="Juliana Carvalho Silva de Sa" userId="076b0661-43ec-47a4-9f41-5a645d66addf" providerId="ADAL" clId="{BDDA3A14-AABA-4A79-9FA2-31608E2640FE}" dt="2024-03-15T08:59:54.138" v="37" actId="47"/>
        <pc:sldMkLst>
          <pc:docMk/>
          <pc:sldMk cId="3251488216" sldId="1088"/>
        </pc:sldMkLst>
      </pc:sldChg>
      <pc:sldChg chg="del">
        <pc:chgData name="Juliana Carvalho Silva de Sa" userId="076b0661-43ec-47a4-9f41-5a645d66addf" providerId="ADAL" clId="{BDDA3A14-AABA-4A79-9FA2-31608E2640FE}" dt="2024-03-15T08:59:55.073" v="38" actId="47"/>
        <pc:sldMkLst>
          <pc:docMk/>
          <pc:sldMk cId="347339614" sldId="1089"/>
        </pc:sldMkLst>
      </pc:sldChg>
      <pc:sldChg chg="del">
        <pc:chgData name="Juliana Carvalho Silva de Sa" userId="076b0661-43ec-47a4-9f41-5a645d66addf" providerId="ADAL" clId="{BDDA3A14-AABA-4A79-9FA2-31608E2640FE}" dt="2024-03-15T08:59:57.489" v="40" actId="47"/>
        <pc:sldMkLst>
          <pc:docMk/>
          <pc:sldMk cId="1676955015" sldId="1090"/>
        </pc:sldMkLst>
      </pc:sldChg>
      <pc:sldChg chg="del">
        <pc:chgData name="Juliana Carvalho Silva de Sa" userId="076b0661-43ec-47a4-9f41-5a645d66addf" providerId="ADAL" clId="{BDDA3A14-AABA-4A79-9FA2-31608E2640FE}" dt="2024-03-15T08:59:58.436" v="41" actId="47"/>
        <pc:sldMkLst>
          <pc:docMk/>
          <pc:sldMk cId="4011016016" sldId="1091"/>
        </pc:sldMkLst>
      </pc:sldChg>
      <pc:sldChg chg="del">
        <pc:chgData name="Juliana Carvalho Silva de Sa" userId="076b0661-43ec-47a4-9f41-5a645d66addf" providerId="ADAL" clId="{BDDA3A14-AABA-4A79-9FA2-31608E2640FE}" dt="2024-03-15T08:59:59.772" v="42" actId="47"/>
        <pc:sldMkLst>
          <pc:docMk/>
          <pc:sldMk cId="2159598587" sldId="1092"/>
        </pc:sldMkLst>
      </pc:sldChg>
      <pc:sldChg chg="del">
        <pc:chgData name="Juliana Carvalho Silva de Sa" userId="076b0661-43ec-47a4-9f41-5a645d66addf" providerId="ADAL" clId="{BDDA3A14-AABA-4A79-9FA2-31608E2640FE}" dt="2024-03-15T09:00:25.310" v="47" actId="47"/>
        <pc:sldMkLst>
          <pc:docMk/>
          <pc:sldMk cId="927306159" sldId="1127"/>
        </pc:sldMkLst>
      </pc:sldChg>
      <pc:sldChg chg="del">
        <pc:chgData name="Juliana Carvalho Silva de Sa" userId="076b0661-43ec-47a4-9f41-5a645d66addf" providerId="ADAL" clId="{BDDA3A14-AABA-4A79-9FA2-31608E2640FE}" dt="2024-03-15T09:00:25.967" v="48" actId="47"/>
        <pc:sldMkLst>
          <pc:docMk/>
          <pc:sldMk cId="387631949" sldId="1128"/>
        </pc:sldMkLst>
      </pc:sldChg>
      <pc:sldMasterChg chg="delSldLayout">
        <pc:chgData name="Juliana Carvalho Silva de Sa" userId="076b0661-43ec-47a4-9f41-5a645d66addf" providerId="ADAL" clId="{BDDA3A14-AABA-4A79-9FA2-31608E2640FE}" dt="2024-03-15T08:59:51.245" v="31" actId="47"/>
        <pc:sldMasterMkLst>
          <pc:docMk/>
          <pc:sldMasterMk cId="3618599258" sldId="2147483660"/>
        </pc:sldMasterMkLst>
        <pc:sldLayoutChg chg="del">
          <pc:chgData name="Juliana Carvalho Silva de Sa" userId="076b0661-43ec-47a4-9f41-5a645d66addf" providerId="ADAL" clId="{BDDA3A14-AABA-4A79-9FA2-31608E2640FE}" dt="2024-03-15T08:59:51.245" v="31" actId="47"/>
          <pc:sldLayoutMkLst>
            <pc:docMk/>
            <pc:sldMasterMk cId="3618599258" sldId="2147483660"/>
            <pc:sldLayoutMk cId="2688962569" sldId="2147484170"/>
          </pc:sldLayoutMkLst>
        </pc:sldLayoutChg>
      </pc:sldMasterChg>
    </pc:docChg>
  </pc:docChgLst>
  <pc:docChgLst>
    <pc:chgData name="Mike Brost" userId="9fc27e3d-e9ee-4e40-b2ca-ee5944546534" providerId="ADAL" clId="{0D8DF8FC-C93A-4759-AE66-4BEA78FE04E4}"/>
    <pc:docChg chg="modSld sldOrd">
      <pc:chgData name="Mike Brost" userId="9fc27e3d-e9ee-4e40-b2ca-ee5944546534" providerId="ADAL" clId="{0D8DF8FC-C93A-4759-AE66-4BEA78FE04E4}" dt="2024-10-16T07:58:36.586" v="1"/>
      <pc:docMkLst>
        <pc:docMk/>
      </pc:docMkLst>
      <pc:sldChg chg="ord">
        <pc:chgData name="Mike Brost" userId="9fc27e3d-e9ee-4e40-b2ca-ee5944546534" providerId="ADAL" clId="{0D8DF8FC-C93A-4759-AE66-4BEA78FE04E4}" dt="2024-10-16T07:58:36.586" v="1"/>
        <pc:sldMkLst>
          <pc:docMk/>
          <pc:sldMk cId="2011174124" sldId="1101"/>
        </pc:sldMkLst>
      </pc:sldChg>
    </pc:docChg>
  </pc:docChgLst>
  <pc:docChgLst>
    <pc:chgData name="Lewis Talley" userId="S::lewis.talley@aveva.com::00e07b17-a46e-4403-b1ce-2c9128e1abc9" providerId="AD" clId="Web-{04953BAA-E825-CE86-56F3-CCB02FC5C74D}"/>
    <pc:docChg chg="mod">
      <pc:chgData name="Lewis Talley" userId="S::lewis.talley@aveva.com::00e07b17-a46e-4403-b1ce-2c9128e1abc9" providerId="AD" clId="Web-{04953BAA-E825-CE86-56F3-CCB02FC5C74D}" dt="2024-09-20T19:29:28.210" v="0" actId="33475"/>
      <pc:docMkLst>
        <pc:docMk/>
      </pc:docMkLst>
    </pc:docChg>
  </pc:docChgLst>
  <pc:docChgLst>
    <pc:chgData name="Mike Brost" userId="9fc27e3d-e9ee-4e40-b2ca-ee5944546534" providerId="ADAL" clId="{AB1973AC-2A20-4682-A4AD-CAE3834F253E}"/>
    <pc:docChg chg="undo custSel addSld delSld modSld sldOrd modSection">
      <pc:chgData name="Mike Brost" userId="9fc27e3d-e9ee-4e40-b2ca-ee5944546534" providerId="ADAL" clId="{AB1973AC-2A20-4682-A4AD-CAE3834F253E}" dt="2024-05-09T16:55:30.313" v="17187" actId="729"/>
      <pc:docMkLst>
        <pc:docMk/>
      </pc:docMkLst>
      <pc:sldChg chg="mod delDesignElem modShow">
        <pc:chgData name="Mike Brost" userId="9fc27e3d-e9ee-4e40-b2ca-ee5944546534" providerId="ADAL" clId="{AB1973AC-2A20-4682-A4AD-CAE3834F253E}" dt="2024-05-09T16:55:30.313" v="17187" actId="729"/>
        <pc:sldMkLst>
          <pc:docMk/>
          <pc:sldMk cId="1544647858" sldId="256"/>
        </pc:sldMkLst>
      </pc:sldChg>
      <pc:sldChg chg="mod modShow">
        <pc:chgData name="Mike Brost" userId="9fc27e3d-e9ee-4e40-b2ca-ee5944546534" providerId="ADAL" clId="{AB1973AC-2A20-4682-A4AD-CAE3834F253E}" dt="2024-02-15T06:06:29.089" v="12808" actId="729"/>
        <pc:sldMkLst>
          <pc:docMk/>
          <pc:sldMk cId="1636775335" sldId="268"/>
        </pc:sldMkLst>
      </pc:sldChg>
      <pc:sldChg chg="mod modShow">
        <pc:chgData name="Mike Brost" userId="9fc27e3d-e9ee-4e40-b2ca-ee5944546534" providerId="ADAL" clId="{AB1973AC-2A20-4682-A4AD-CAE3834F253E}" dt="2024-02-15T06:06:29.089" v="12808" actId="729"/>
        <pc:sldMkLst>
          <pc:docMk/>
          <pc:sldMk cId="43087608" sldId="324"/>
        </pc:sldMkLst>
      </pc:sldChg>
      <pc:sldChg chg="mod modShow">
        <pc:chgData name="Mike Brost" userId="9fc27e3d-e9ee-4e40-b2ca-ee5944546534" providerId="ADAL" clId="{AB1973AC-2A20-4682-A4AD-CAE3834F253E}" dt="2024-02-15T06:06:29.089" v="12808" actId="729"/>
        <pc:sldMkLst>
          <pc:docMk/>
          <pc:sldMk cId="4044264883" sldId="325"/>
        </pc:sldMkLst>
      </pc:sldChg>
      <pc:sldChg chg="mod modShow">
        <pc:chgData name="Mike Brost" userId="9fc27e3d-e9ee-4e40-b2ca-ee5944546534" providerId="ADAL" clId="{AB1973AC-2A20-4682-A4AD-CAE3834F253E}" dt="2024-02-15T06:06:29.089" v="12808" actId="729"/>
        <pc:sldMkLst>
          <pc:docMk/>
          <pc:sldMk cId="2690736189" sldId="326"/>
        </pc:sldMkLst>
      </pc:sldChg>
      <pc:sldChg chg="mod modShow">
        <pc:chgData name="Mike Brost" userId="9fc27e3d-e9ee-4e40-b2ca-ee5944546534" providerId="ADAL" clId="{AB1973AC-2A20-4682-A4AD-CAE3834F253E}" dt="2024-02-15T06:06:29.089" v="12808" actId="729"/>
        <pc:sldMkLst>
          <pc:docMk/>
          <pc:sldMk cId="614317265" sldId="328"/>
        </pc:sldMkLst>
      </pc:sldChg>
      <pc:sldChg chg="mod modShow">
        <pc:chgData name="Mike Brost" userId="9fc27e3d-e9ee-4e40-b2ca-ee5944546534" providerId="ADAL" clId="{AB1973AC-2A20-4682-A4AD-CAE3834F253E}" dt="2024-02-15T06:06:29.089" v="12808" actId="729"/>
        <pc:sldMkLst>
          <pc:docMk/>
          <pc:sldMk cId="785966567" sldId="329"/>
        </pc:sldMkLst>
      </pc:sldChg>
      <pc:sldChg chg="mod modShow">
        <pc:chgData name="Mike Brost" userId="9fc27e3d-e9ee-4e40-b2ca-ee5944546534" providerId="ADAL" clId="{AB1973AC-2A20-4682-A4AD-CAE3834F253E}" dt="2024-02-15T06:06:29.089" v="12808" actId="729"/>
        <pc:sldMkLst>
          <pc:docMk/>
          <pc:sldMk cId="4128999388" sldId="330"/>
        </pc:sldMkLst>
      </pc:sldChg>
      <pc:sldChg chg="mod modShow">
        <pc:chgData name="Mike Brost" userId="9fc27e3d-e9ee-4e40-b2ca-ee5944546534" providerId="ADAL" clId="{AB1973AC-2A20-4682-A4AD-CAE3834F253E}" dt="2024-02-15T06:06:29.089" v="12808" actId="729"/>
        <pc:sldMkLst>
          <pc:docMk/>
          <pc:sldMk cId="1656428140" sldId="331"/>
        </pc:sldMkLst>
      </pc:sldChg>
      <pc:sldChg chg="mod modShow">
        <pc:chgData name="Mike Brost" userId="9fc27e3d-e9ee-4e40-b2ca-ee5944546534" providerId="ADAL" clId="{AB1973AC-2A20-4682-A4AD-CAE3834F253E}" dt="2024-02-15T06:06:29.089" v="12808" actId="729"/>
        <pc:sldMkLst>
          <pc:docMk/>
          <pc:sldMk cId="4220897157" sldId="332"/>
        </pc:sldMkLst>
      </pc:sldChg>
      <pc:sldChg chg="mod modShow">
        <pc:chgData name="Mike Brost" userId="9fc27e3d-e9ee-4e40-b2ca-ee5944546534" providerId="ADAL" clId="{AB1973AC-2A20-4682-A4AD-CAE3834F253E}" dt="2024-02-15T06:06:29.089" v="12808" actId="729"/>
        <pc:sldMkLst>
          <pc:docMk/>
          <pc:sldMk cId="1563956987" sldId="333"/>
        </pc:sldMkLst>
      </pc:sldChg>
      <pc:sldChg chg="mod modShow">
        <pc:chgData name="Mike Brost" userId="9fc27e3d-e9ee-4e40-b2ca-ee5944546534" providerId="ADAL" clId="{AB1973AC-2A20-4682-A4AD-CAE3834F253E}" dt="2024-02-15T06:06:29.089" v="12808" actId="729"/>
        <pc:sldMkLst>
          <pc:docMk/>
          <pc:sldMk cId="2401658086" sldId="334"/>
        </pc:sldMkLst>
      </pc:sldChg>
      <pc:sldChg chg="mod modShow">
        <pc:chgData name="Mike Brost" userId="9fc27e3d-e9ee-4e40-b2ca-ee5944546534" providerId="ADAL" clId="{AB1973AC-2A20-4682-A4AD-CAE3834F253E}" dt="2024-02-15T06:06:29.089" v="12808" actId="729"/>
        <pc:sldMkLst>
          <pc:docMk/>
          <pc:sldMk cId="3155034108" sldId="336"/>
        </pc:sldMkLst>
      </pc:sldChg>
      <pc:sldChg chg="mod modShow">
        <pc:chgData name="Mike Brost" userId="9fc27e3d-e9ee-4e40-b2ca-ee5944546534" providerId="ADAL" clId="{AB1973AC-2A20-4682-A4AD-CAE3834F253E}" dt="2024-02-15T06:06:29.089" v="12808" actId="729"/>
        <pc:sldMkLst>
          <pc:docMk/>
          <pc:sldMk cId="418794608" sldId="337"/>
        </pc:sldMkLst>
      </pc:sldChg>
      <pc:sldChg chg="addSp delSp modSp mod">
        <pc:chgData name="Mike Brost" userId="9fc27e3d-e9ee-4e40-b2ca-ee5944546534" providerId="ADAL" clId="{AB1973AC-2A20-4682-A4AD-CAE3834F253E}" dt="2024-02-21T21:40:29.883" v="17186" actId="478"/>
        <pc:sldMkLst>
          <pc:docMk/>
          <pc:sldMk cId="776727826" sldId="1011"/>
        </pc:sldMkLst>
        <pc:spChg chg="mod">
          <ac:chgData name="Mike Brost" userId="9fc27e3d-e9ee-4e40-b2ca-ee5944546534" providerId="ADAL" clId="{AB1973AC-2A20-4682-A4AD-CAE3834F253E}" dt="2023-11-21T18:19:34.771" v="73" actId="20577"/>
          <ac:spMkLst>
            <pc:docMk/>
            <pc:sldMk cId="776727826" sldId="1011"/>
            <ac:spMk id="3" creationId="{BF188B28-F18F-4DF2-AEF3-AEC70C740BA3}"/>
          </ac:spMkLst>
        </pc:spChg>
        <pc:spChg chg="mod">
          <ac:chgData name="Mike Brost" userId="9fc27e3d-e9ee-4e40-b2ca-ee5944546534" providerId="ADAL" clId="{AB1973AC-2A20-4682-A4AD-CAE3834F253E}" dt="2023-11-21T18:18:55.143" v="12" actId="20577"/>
          <ac:spMkLst>
            <pc:docMk/>
            <pc:sldMk cId="776727826" sldId="1011"/>
            <ac:spMk id="4" creationId="{5DB500AC-367E-40EB-8145-5D363B2E60F8}"/>
          </ac:spMkLst>
        </pc:spChg>
        <pc:spChg chg="add del mod">
          <ac:chgData name="Mike Brost" userId="9fc27e3d-e9ee-4e40-b2ca-ee5944546534" providerId="ADAL" clId="{AB1973AC-2A20-4682-A4AD-CAE3834F253E}" dt="2024-02-21T21:40:29.883" v="17186" actId="478"/>
          <ac:spMkLst>
            <pc:docMk/>
            <pc:sldMk cId="776727826" sldId="1011"/>
            <ac:spMk id="6" creationId="{CEEAB134-A5C5-7BA6-A139-B8498DDB392C}"/>
          </ac:spMkLst>
        </pc:spChg>
        <pc:spChg chg="add del">
          <ac:chgData name="Mike Brost" userId="9fc27e3d-e9ee-4e40-b2ca-ee5944546534" providerId="ADAL" clId="{AB1973AC-2A20-4682-A4AD-CAE3834F253E}" dt="2024-02-21T21:40:24.988" v="17183" actId="478"/>
          <ac:spMkLst>
            <pc:docMk/>
            <pc:sldMk cId="776727826" sldId="1011"/>
            <ac:spMk id="8" creationId="{6216EC47-4435-8A5A-8A59-8BAEAE19484B}"/>
          </ac:spMkLst>
        </pc:spChg>
        <pc:spChg chg="mod">
          <ac:chgData name="Mike Brost" userId="9fc27e3d-e9ee-4e40-b2ca-ee5944546534" providerId="ADAL" clId="{AB1973AC-2A20-4682-A4AD-CAE3834F253E}" dt="2023-11-21T18:19:18.965" v="60" actId="20577"/>
          <ac:spMkLst>
            <pc:docMk/>
            <pc:sldMk cId="776727826" sldId="1011"/>
            <ac:spMk id="21" creationId="{5940EB54-73DC-FC40-88C8-6D68A87FB4E5}"/>
          </ac:spMkLst>
        </pc:spChg>
      </pc:sldChg>
      <pc:sldChg chg="mod modShow">
        <pc:chgData name="Mike Brost" userId="9fc27e3d-e9ee-4e40-b2ca-ee5944546534" providerId="ADAL" clId="{AB1973AC-2A20-4682-A4AD-CAE3834F253E}" dt="2024-02-15T06:06:29.089" v="12808" actId="729"/>
        <pc:sldMkLst>
          <pc:docMk/>
          <pc:sldMk cId="4163457507" sldId="1020"/>
        </pc:sldMkLst>
      </pc:sldChg>
      <pc:sldChg chg="mod modShow">
        <pc:chgData name="Mike Brost" userId="9fc27e3d-e9ee-4e40-b2ca-ee5944546534" providerId="ADAL" clId="{AB1973AC-2A20-4682-A4AD-CAE3834F253E}" dt="2024-02-15T06:06:29.089" v="12808" actId="729"/>
        <pc:sldMkLst>
          <pc:docMk/>
          <pc:sldMk cId="4007980186" sldId="1022"/>
        </pc:sldMkLst>
      </pc:sldChg>
      <pc:sldChg chg="mod modShow">
        <pc:chgData name="Mike Brost" userId="9fc27e3d-e9ee-4e40-b2ca-ee5944546534" providerId="ADAL" clId="{AB1973AC-2A20-4682-A4AD-CAE3834F253E}" dt="2024-02-15T06:06:29.089" v="12808" actId="729"/>
        <pc:sldMkLst>
          <pc:docMk/>
          <pc:sldMk cId="1775806082" sldId="1032"/>
        </pc:sldMkLst>
      </pc:sldChg>
      <pc:sldChg chg="mod modShow">
        <pc:chgData name="Mike Brost" userId="9fc27e3d-e9ee-4e40-b2ca-ee5944546534" providerId="ADAL" clId="{AB1973AC-2A20-4682-A4AD-CAE3834F253E}" dt="2024-02-15T06:06:29.089" v="12808" actId="729"/>
        <pc:sldMkLst>
          <pc:docMk/>
          <pc:sldMk cId="1096861483" sldId="1039"/>
        </pc:sldMkLst>
      </pc:sldChg>
      <pc:sldChg chg="mod modShow">
        <pc:chgData name="Mike Brost" userId="9fc27e3d-e9ee-4e40-b2ca-ee5944546534" providerId="ADAL" clId="{AB1973AC-2A20-4682-A4AD-CAE3834F253E}" dt="2024-02-15T06:06:29.089" v="12808" actId="729"/>
        <pc:sldMkLst>
          <pc:docMk/>
          <pc:sldMk cId="49477504" sldId="1044"/>
        </pc:sldMkLst>
      </pc:sldChg>
      <pc:sldChg chg="mod modShow">
        <pc:chgData name="Mike Brost" userId="9fc27e3d-e9ee-4e40-b2ca-ee5944546534" providerId="ADAL" clId="{AB1973AC-2A20-4682-A4AD-CAE3834F253E}" dt="2024-02-15T06:06:29.089" v="12808" actId="729"/>
        <pc:sldMkLst>
          <pc:docMk/>
          <pc:sldMk cId="3155339446" sldId="1055"/>
        </pc:sldMkLst>
      </pc:sldChg>
      <pc:sldChg chg="mod modShow">
        <pc:chgData name="Mike Brost" userId="9fc27e3d-e9ee-4e40-b2ca-ee5944546534" providerId="ADAL" clId="{AB1973AC-2A20-4682-A4AD-CAE3834F253E}" dt="2024-02-15T06:06:29.089" v="12808" actId="729"/>
        <pc:sldMkLst>
          <pc:docMk/>
          <pc:sldMk cId="4127281086" sldId="1056"/>
        </pc:sldMkLst>
      </pc:sldChg>
      <pc:sldChg chg="modSp mod modShow">
        <pc:chgData name="Mike Brost" userId="9fc27e3d-e9ee-4e40-b2ca-ee5944546534" providerId="ADAL" clId="{AB1973AC-2A20-4682-A4AD-CAE3834F253E}" dt="2024-02-15T06:06:29.089" v="12808" actId="729"/>
        <pc:sldMkLst>
          <pc:docMk/>
          <pc:sldMk cId="1580064526" sldId="1058"/>
        </pc:sldMkLst>
        <pc:spChg chg="mod">
          <ac:chgData name="Mike Brost" userId="9fc27e3d-e9ee-4e40-b2ca-ee5944546534" providerId="ADAL" clId="{AB1973AC-2A20-4682-A4AD-CAE3834F253E}" dt="2023-11-21T19:52:25.591" v="2098" actId="20578"/>
          <ac:spMkLst>
            <pc:docMk/>
            <pc:sldMk cId="1580064526" sldId="1058"/>
            <ac:spMk id="16" creationId="{997DE0CB-47C5-1740-9CCC-5BD98C711A2F}"/>
          </ac:spMkLst>
        </pc:spChg>
      </pc:sldChg>
      <pc:sldChg chg="del">
        <pc:chgData name="Mike Brost" userId="9fc27e3d-e9ee-4e40-b2ca-ee5944546534" providerId="ADAL" clId="{AB1973AC-2A20-4682-A4AD-CAE3834F253E}" dt="2024-02-14T22:18:27.369" v="7444" actId="47"/>
        <pc:sldMkLst>
          <pc:docMk/>
          <pc:sldMk cId="1637214128" sldId="1060"/>
        </pc:sldMkLst>
      </pc:sldChg>
      <pc:sldChg chg="mod modShow">
        <pc:chgData name="Mike Brost" userId="9fc27e3d-e9ee-4e40-b2ca-ee5944546534" providerId="ADAL" clId="{AB1973AC-2A20-4682-A4AD-CAE3834F253E}" dt="2024-02-15T06:06:29.089" v="12808" actId="729"/>
        <pc:sldMkLst>
          <pc:docMk/>
          <pc:sldMk cId="2657528415" sldId="1063"/>
        </pc:sldMkLst>
      </pc:sldChg>
      <pc:sldChg chg="mod modShow">
        <pc:chgData name="Mike Brost" userId="9fc27e3d-e9ee-4e40-b2ca-ee5944546534" providerId="ADAL" clId="{AB1973AC-2A20-4682-A4AD-CAE3834F253E}" dt="2024-02-15T06:06:29.089" v="12808" actId="729"/>
        <pc:sldMkLst>
          <pc:docMk/>
          <pc:sldMk cId="2820737785" sldId="1064"/>
        </pc:sldMkLst>
      </pc:sldChg>
      <pc:sldChg chg="mod modShow">
        <pc:chgData name="Mike Brost" userId="9fc27e3d-e9ee-4e40-b2ca-ee5944546534" providerId="ADAL" clId="{AB1973AC-2A20-4682-A4AD-CAE3834F253E}" dt="2024-02-15T06:06:29.089" v="12808" actId="729"/>
        <pc:sldMkLst>
          <pc:docMk/>
          <pc:sldMk cId="3750345768" sldId="1065"/>
        </pc:sldMkLst>
      </pc:sldChg>
      <pc:sldChg chg="mod modShow">
        <pc:chgData name="Mike Brost" userId="9fc27e3d-e9ee-4e40-b2ca-ee5944546534" providerId="ADAL" clId="{AB1973AC-2A20-4682-A4AD-CAE3834F253E}" dt="2024-02-15T06:06:29.089" v="12808" actId="729"/>
        <pc:sldMkLst>
          <pc:docMk/>
          <pc:sldMk cId="1058744257" sldId="1066"/>
        </pc:sldMkLst>
      </pc:sldChg>
      <pc:sldChg chg="mod modShow">
        <pc:chgData name="Mike Brost" userId="9fc27e3d-e9ee-4e40-b2ca-ee5944546534" providerId="ADAL" clId="{AB1973AC-2A20-4682-A4AD-CAE3834F253E}" dt="2024-02-15T06:06:29.089" v="12808" actId="729"/>
        <pc:sldMkLst>
          <pc:docMk/>
          <pc:sldMk cId="4129320943" sldId="1067"/>
        </pc:sldMkLst>
      </pc:sldChg>
      <pc:sldChg chg="modSp mod modShow">
        <pc:chgData name="Mike Brost" userId="9fc27e3d-e9ee-4e40-b2ca-ee5944546534" providerId="ADAL" clId="{AB1973AC-2A20-4682-A4AD-CAE3834F253E}" dt="2024-02-15T06:06:29.089" v="12808" actId="729"/>
        <pc:sldMkLst>
          <pc:docMk/>
          <pc:sldMk cId="791495604" sldId="1068"/>
        </pc:sldMkLst>
        <pc:spChg chg="mod">
          <ac:chgData name="Mike Brost" userId="9fc27e3d-e9ee-4e40-b2ca-ee5944546534" providerId="ADAL" clId="{AB1973AC-2A20-4682-A4AD-CAE3834F253E}" dt="2024-02-14T17:43:17.752" v="5086" actId="27636"/>
          <ac:spMkLst>
            <pc:docMk/>
            <pc:sldMk cId="791495604" sldId="1068"/>
            <ac:spMk id="14" creationId="{7A6F9288-CE3D-CA4E-8CAA-C57D44E9FB0A}"/>
          </ac:spMkLst>
        </pc:spChg>
      </pc:sldChg>
      <pc:sldChg chg="mod modShow">
        <pc:chgData name="Mike Brost" userId="9fc27e3d-e9ee-4e40-b2ca-ee5944546534" providerId="ADAL" clId="{AB1973AC-2A20-4682-A4AD-CAE3834F253E}" dt="2024-02-15T06:06:29.089" v="12808" actId="729"/>
        <pc:sldMkLst>
          <pc:docMk/>
          <pc:sldMk cId="3526108097" sldId="1069"/>
        </pc:sldMkLst>
      </pc:sldChg>
      <pc:sldChg chg="mod modShow">
        <pc:chgData name="Mike Brost" userId="9fc27e3d-e9ee-4e40-b2ca-ee5944546534" providerId="ADAL" clId="{AB1973AC-2A20-4682-A4AD-CAE3834F253E}" dt="2024-02-15T06:06:29.089" v="12808" actId="729"/>
        <pc:sldMkLst>
          <pc:docMk/>
          <pc:sldMk cId="3970662083" sldId="1075"/>
        </pc:sldMkLst>
      </pc:sldChg>
      <pc:sldChg chg="mod modShow">
        <pc:chgData name="Mike Brost" userId="9fc27e3d-e9ee-4e40-b2ca-ee5944546534" providerId="ADAL" clId="{AB1973AC-2A20-4682-A4AD-CAE3834F253E}" dt="2024-02-15T06:06:29.089" v="12808" actId="729"/>
        <pc:sldMkLst>
          <pc:docMk/>
          <pc:sldMk cId="2998760376" sldId="1078"/>
        </pc:sldMkLst>
      </pc:sldChg>
      <pc:sldChg chg="mod modShow">
        <pc:chgData name="Mike Brost" userId="9fc27e3d-e9ee-4e40-b2ca-ee5944546534" providerId="ADAL" clId="{AB1973AC-2A20-4682-A4AD-CAE3834F253E}" dt="2024-02-15T06:06:29.089" v="12808" actId="729"/>
        <pc:sldMkLst>
          <pc:docMk/>
          <pc:sldMk cId="302635187" sldId="1079"/>
        </pc:sldMkLst>
      </pc:sldChg>
      <pc:sldChg chg="mod modShow">
        <pc:chgData name="Mike Brost" userId="9fc27e3d-e9ee-4e40-b2ca-ee5944546534" providerId="ADAL" clId="{AB1973AC-2A20-4682-A4AD-CAE3834F253E}" dt="2024-02-15T06:06:29.089" v="12808" actId="729"/>
        <pc:sldMkLst>
          <pc:docMk/>
          <pc:sldMk cId="1370542697" sldId="1081"/>
        </pc:sldMkLst>
      </pc:sldChg>
      <pc:sldChg chg="mod modShow">
        <pc:chgData name="Mike Brost" userId="9fc27e3d-e9ee-4e40-b2ca-ee5944546534" providerId="ADAL" clId="{AB1973AC-2A20-4682-A4AD-CAE3834F253E}" dt="2024-02-15T06:06:29.089" v="12808" actId="729"/>
        <pc:sldMkLst>
          <pc:docMk/>
          <pc:sldMk cId="1323694028" sldId="1082"/>
        </pc:sldMkLst>
      </pc:sldChg>
      <pc:sldChg chg="mod modShow">
        <pc:chgData name="Mike Brost" userId="9fc27e3d-e9ee-4e40-b2ca-ee5944546534" providerId="ADAL" clId="{AB1973AC-2A20-4682-A4AD-CAE3834F253E}" dt="2024-02-15T06:06:29.089" v="12808" actId="729"/>
        <pc:sldMkLst>
          <pc:docMk/>
          <pc:sldMk cId="2129032456" sldId="1083"/>
        </pc:sldMkLst>
      </pc:sldChg>
      <pc:sldChg chg="mod modShow">
        <pc:chgData name="Mike Brost" userId="9fc27e3d-e9ee-4e40-b2ca-ee5944546534" providerId="ADAL" clId="{AB1973AC-2A20-4682-A4AD-CAE3834F253E}" dt="2024-02-15T06:06:29.089" v="12808" actId="729"/>
        <pc:sldMkLst>
          <pc:docMk/>
          <pc:sldMk cId="3406657333" sldId="1084"/>
        </pc:sldMkLst>
      </pc:sldChg>
      <pc:sldChg chg="mod modShow">
        <pc:chgData name="Mike Brost" userId="9fc27e3d-e9ee-4e40-b2ca-ee5944546534" providerId="ADAL" clId="{AB1973AC-2A20-4682-A4AD-CAE3834F253E}" dt="2024-02-15T06:06:29.089" v="12808" actId="729"/>
        <pc:sldMkLst>
          <pc:docMk/>
          <pc:sldMk cId="4253581334" sldId="1085"/>
        </pc:sldMkLst>
      </pc:sldChg>
      <pc:sldChg chg="mod modShow">
        <pc:chgData name="Mike Brost" userId="9fc27e3d-e9ee-4e40-b2ca-ee5944546534" providerId="ADAL" clId="{AB1973AC-2A20-4682-A4AD-CAE3834F253E}" dt="2024-02-15T06:06:29.089" v="12808" actId="729"/>
        <pc:sldMkLst>
          <pc:docMk/>
          <pc:sldMk cId="2520257014" sldId="1086"/>
        </pc:sldMkLst>
      </pc:sldChg>
      <pc:sldChg chg="mod modShow">
        <pc:chgData name="Mike Brost" userId="9fc27e3d-e9ee-4e40-b2ca-ee5944546534" providerId="ADAL" clId="{AB1973AC-2A20-4682-A4AD-CAE3834F253E}" dt="2024-02-15T06:06:29.089" v="12808" actId="729"/>
        <pc:sldMkLst>
          <pc:docMk/>
          <pc:sldMk cId="3041600168" sldId="1087"/>
        </pc:sldMkLst>
      </pc:sldChg>
      <pc:sldChg chg="mod modShow">
        <pc:chgData name="Mike Brost" userId="9fc27e3d-e9ee-4e40-b2ca-ee5944546534" providerId="ADAL" clId="{AB1973AC-2A20-4682-A4AD-CAE3834F253E}" dt="2024-02-15T06:06:29.089" v="12808" actId="729"/>
        <pc:sldMkLst>
          <pc:docMk/>
          <pc:sldMk cId="3251488216" sldId="1088"/>
        </pc:sldMkLst>
      </pc:sldChg>
      <pc:sldChg chg="mod modShow">
        <pc:chgData name="Mike Brost" userId="9fc27e3d-e9ee-4e40-b2ca-ee5944546534" providerId="ADAL" clId="{AB1973AC-2A20-4682-A4AD-CAE3834F253E}" dt="2024-02-15T06:06:29.089" v="12808" actId="729"/>
        <pc:sldMkLst>
          <pc:docMk/>
          <pc:sldMk cId="347339614" sldId="1089"/>
        </pc:sldMkLst>
      </pc:sldChg>
      <pc:sldChg chg="mod modShow">
        <pc:chgData name="Mike Brost" userId="9fc27e3d-e9ee-4e40-b2ca-ee5944546534" providerId="ADAL" clId="{AB1973AC-2A20-4682-A4AD-CAE3834F253E}" dt="2024-02-15T06:06:29.089" v="12808" actId="729"/>
        <pc:sldMkLst>
          <pc:docMk/>
          <pc:sldMk cId="1676955015" sldId="1090"/>
        </pc:sldMkLst>
      </pc:sldChg>
      <pc:sldChg chg="mod modShow">
        <pc:chgData name="Mike Brost" userId="9fc27e3d-e9ee-4e40-b2ca-ee5944546534" providerId="ADAL" clId="{AB1973AC-2A20-4682-A4AD-CAE3834F253E}" dt="2024-02-15T06:06:29.089" v="12808" actId="729"/>
        <pc:sldMkLst>
          <pc:docMk/>
          <pc:sldMk cId="4011016016" sldId="1091"/>
        </pc:sldMkLst>
      </pc:sldChg>
      <pc:sldChg chg="mod modShow">
        <pc:chgData name="Mike Brost" userId="9fc27e3d-e9ee-4e40-b2ca-ee5944546534" providerId="ADAL" clId="{AB1973AC-2A20-4682-A4AD-CAE3834F253E}" dt="2024-02-15T06:06:29.089" v="12808" actId="729"/>
        <pc:sldMkLst>
          <pc:docMk/>
          <pc:sldMk cId="2159598587" sldId="1092"/>
        </pc:sldMkLst>
      </pc:sldChg>
      <pc:sldChg chg="modSp new mod">
        <pc:chgData name="Mike Brost" userId="9fc27e3d-e9ee-4e40-b2ca-ee5944546534" providerId="ADAL" clId="{AB1973AC-2A20-4682-A4AD-CAE3834F253E}" dt="2024-02-20T22:12:55.361" v="16619" actId="20577"/>
        <pc:sldMkLst>
          <pc:docMk/>
          <pc:sldMk cId="3885356144" sldId="1093"/>
        </pc:sldMkLst>
        <pc:spChg chg="mod">
          <ac:chgData name="Mike Brost" userId="9fc27e3d-e9ee-4e40-b2ca-ee5944546534" providerId="ADAL" clId="{AB1973AC-2A20-4682-A4AD-CAE3834F253E}" dt="2024-02-20T22:12:55.361" v="16619" actId="20577"/>
          <ac:spMkLst>
            <pc:docMk/>
            <pc:sldMk cId="3885356144" sldId="1093"/>
            <ac:spMk id="4" creationId="{1C68DEC8-805E-F5BB-58D0-140A406FDAA3}"/>
          </ac:spMkLst>
        </pc:spChg>
      </pc:sldChg>
      <pc:sldChg chg="modSp new mod">
        <pc:chgData name="Mike Brost" userId="9fc27e3d-e9ee-4e40-b2ca-ee5944546534" providerId="ADAL" clId="{AB1973AC-2A20-4682-A4AD-CAE3834F253E}" dt="2023-11-21T18:25:25.529" v="265" actId="20577"/>
        <pc:sldMkLst>
          <pc:docMk/>
          <pc:sldMk cId="2796475440" sldId="1094"/>
        </pc:sldMkLst>
        <pc:spChg chg="mod">
          <ac:chgData name="Mike Brost" userId="9fc27e3d-e9ee-4e40-b2ca-ee5944546534" providerId="ADAL" clId="{AB1973AC-2A20-4682-A4AD-CAE3834F253E}" dt="2023-11-21T18:25:25.529" v="265" actId="20577"/>
          <ac:spMkLst>
            <pc:docMk/>
            <pc:sldMk cId="2796475440" sldId="1094"/>
            <ac:spMk id="2" creationId="{5AA813E4-9543-59B0-8839-6D9ADDE87503}"/>
          </ac:spMkLst>
        </pc:spChg>
      </pc:sldChg>
      <pc:sldChg chg="addSp delSp modSp new mod modClrScheme chgLayout">
        <pc:chgData name="Mike Brost" userId="9fc27e3d-e9ee-4e40-b2ca-ee5944546534" providerId="ADAL" clId="{AB1973AC-2A20-4682-A4AD-CAE3834F253E}" dt="2024-02-14T17:59:51.558" v="5356" actId="1076"/>
        <pc:sldMkLst>
          <pc:docMk/>
          <pc:sldMk cId="1141982650" sldId="1095"/>
        </pc:sldMkLst>
        <pc:spChg chg="del mod ord">
          <ac:chgData name="Mike Brost" userId="9fc27e3d-e9ee-4e40-b2ca-ee5944546534" providerId="ADAL" clId="{AB1973AC-2A20-4682-A4AD-CAE3834F253E}" dt="2023-11-21T18:27:31.722" v="383" actId="700"/>
          <ac:spMkLst>
            <pc:docMk/>
            <pc:sldMk cId="1141982650" sldId="1095"/>
            <ac:spMk id="2" creationId="{6B3F92F3-348B-280E-4B06-321416421D5D}"/>
          </ac:spMkLst>
        </pc:spChg>
        <pc:spChg chg="mod ord">
          <ac:chgData name="Mike Brost" userId="9fc27e3d-e9ee-4e40-b2ca-ee5944546534" providerId="ADAL" clId="{AB1973AC-2A20-4682-A4AD-CAE3834F253E}" dt="2023-11-21T18:28:09.716" v="386" actId="26606"/>
          <ac:spMkLst>
            <pc:docMk/>
            <pc:sldMk cId="1141982650" sldId="1095"/>
            <ac:spMk id="3" creationId="{A5F20C0F-A513-6395-945D-3384FFD10699}"/>
          </ac:spMkLst>
        </pc:spChg>
        <pc:spChg chg="mod ord">
          <ac:chgData name="Mike Brost" userId="9fc27e3d-e9ee-4e40-b2ca-ee5944546534" providerId="ADAL" clId="{AB1973AC-2A20-4682-A4AD-CAE3834F253E}" dt="2023-11-21T18:28:09.716" v="386" actId="26606"/>
          <ac:spMkLst>
            <pc:docMk/>
            <pc:sldMk cId="1141982650" sldId="1095"/>
            <ac:spMk id="4" creationId="{6AF709BC-AC59-F9E2-65C0-32DC31E8BBD5}"/>
          </ac:spMkLst>
        </pc:spChg>
        <pc:spChg chg="mod ord">
          <ac:chgData name="Mike Brost" userId="9fc27e3d-e9ee-4e40-b2ca-ee5944546534" providerId="ADAL" clId="{AB1973AC-2A20-4682-A4AD-CAE3834F253E}" dt="2023-11-21T18:28:09.716" v="386" actId="26606"/>
          <ac:spMkLst>
            <pc:docMk/>
            <pc:sldMk cId="1141982650" sldId="1095"/>
            <ac:spMk id="5" creationId="{6B5F6373-BC3A-0A3F-2EDC-00E83CB50749}"/>
          </ac:spMkLst>
        </pc:spChg>
        <pc:spChg chg="add del mod ord">
          <ac:chgData name="Mike Brost" userId="9fc27e3d-e9ee-4e40-b2ca-ee5944546534" providerId="ADAL" clId="{AB1973AC-2A20-4682-A4AD-CAE3834F253E}" dt="2023-11-21T18:28:09.716" v="386" actId="26606"/>
          <ac:spMkLst>
            <pc:docMk/>
            <pc:sldMk cId="1141982650" sldId="1095"/>
            <ac:spMk id="8" creationId="{459CA851-E711-488C-63E1-80E1187632D6}"/>
          </ac:spMkLst>
        </pc:spChg>
        <pc:spChg chg="add del mod ord">
          <ac:chgData name="Mike Brost" userId="9fc27e3d-e9ee-4e40-b2ca-ee5944546534" providerId="ADAL" clId="{AB1973AC-2A20-4682-A4AD-CAE3834F253E}" dt="2023-11-21T18:28:09.716" v="386" actId="26606"/>
          <ac:spMkLst>
            <pc:docMk/>
            <pc:sldMk cId="1141982650" sldId="1095"/>
            <ac:spMk id="9" creationId="{8F8F3416-EDD7-381A-0B00-91E2AE745B3B}"/>
          </ac:spMkLst>
        </pc:spChg>
        <pc:spChg chg="add del mod ord">
          <ac:chgData name="Mike Brost" userId="9fc27e3d-e9ee-4e40-b2ca-ee5944546534" providerId="ADAL" clId="{AB1973AC-2A20-4682-A4AD-CAE3834F253E}" dt="2023-11-21T18:28:09.716" v="386" actId="26606"/>
          <ac:spMkLst>
            <pc:docMk/>
            <pc:sldMk cId="1141982650" sldId="1095"/>
            <ac:spMk id="10" creationId="{0EB24B14-4E88-D8E7-6122-1E47095FEA21}"/>
          </ac:spMkLst>
        </pc:spChg>
        <pc:spChg chg="add del mod ord">
          <ac:chgData name="Mike Brost" userId="9fc27e3d-e9ee-4e40-b2ca-ee5944546534" providerId="ADAL" clId="{AB1973AC-2A20-4682-A4AD-CAE3834F253E}" dt="2023-11-21T18:28:09.716" v="386" actId="26606"/>
          <ac:spMkLst>
            <pc:docMk/>
            <pc:sldMk cId="1141982650" sldId="1095"/>
            <ac:spMk id="11" creationId="{0C88C986-D079-5484-89E0-6A6EE4431AA9}"/>
          </ac:spMkLst>
        </pc:spChg>
        <pc:spChg chg="add mod">
          <ac:chgData name="Mike Brost" userId="9fc27e3d-e9ee-4e40-b2ca-ee5944546534" providerId="ADAL" clId="{AB1973AC-2A20-4682-A4AD-CAE3834F253E}" dt="2023-11-21T18:39:51.169" v="774"/>
          <ac:spMkLst>
            <pc:docMk/>
            <pc:sldMk cId="1141982650" sldId="1095"/>
            <ac:spMk id="16" creationId="{9CCE4D49-29C7-A944-B18E-7CFB8B88DC76}"/>
          </ac:spMkLst>
        </pc:spChg>
        <pc:spChg chg="add mod">
          <ac:chgData name="Mike Brost" userId="9fc27e3d-e9ee-4e40-b2ca-ee5944546534" providerId="ADAL" clId="{AB1973AC-2A20-4682-A4AD-CAE3834F253E}" dt="2024-02-14T17:46:39.790" v="5253" actId="20577"/>
          <ac:spMkLst>
            <pc:docMk/>
            <pc:sldMk cId="1141982650" sldId="1095"/>
            <ac:spMk id="18" creationId="{0708239F-F3A5-141E-D0D7-4958468482B8}"/>
          </ac:spMkLst>
        </pc:spChg>
        <pc:picChg chg="add del mod modCrop">
          <ac:chgData name="Mike Brost" userId="9fc27e3d-e9ee-4e40-b2ca-ee5944546534" providerId="ADAL" clId="{AB1973AC-2A20-4682-A4AD-CAE3834F253E}" dt="2024-02-14T17:59:19.816" v="5352" actId="478"/>
          <ac:picMkLst>
            <pc:docMk/>
            <pc:sldMk cId="1141982650" sldId="1095"/>
            <ac:picMk id="6" creationId="{7A78DCBB-8B84-AB85-8186-56D4EECC3F3A}"/>
          </ac:picMkLst>
        </pc:picChg>
        <pc:picChg chg="add del mod">
          <ac:chgData name="Mike Brost" userId="9fc27e3d-e9ee-4e40-b2ca-ee5944546534" providerId="ADAL" clId="{AB1973AC-2A20-4682-A4AD-CAE3834F253E}" dt="2023-11-21T18:33:55.439" v="487" actId="478"/>
          <ac:picMkLst>
            <pc:docMk/>
            <pc:sldMk cId="1141982650" sldId="1095"/>
            <ac:picMk id="7" creationId="{40E7E0A2-45EA-7134-8261-9B9F3897E7F4}"/>
          </ac:picMkLst>
        </pc:picChg>
        <pc:picChg chg="add mod modCrop">
          <ac:chgData name="Mike Brost" userId="9fc27e3d-e9ee-4e40-b2ca-ee5944546534" providerId="ADAL" clId="{AB1973AC-2A20-4682-A4AD-CAE3834F253E}" dt="2024-02-14T17:59:51.558" v="5356" actId="1076"/>
          <ac:picMkLst>
            <pc:docMk/>
            <pc:sldMk cId="1141982650" sldId="1095"/>
            <ac:picMk id="8" creationId="{8D12C472-F25E-3214-7EFD-328C2640F519}"/>
          </ac:picMkLst>
        </pc:picChg>
        <pc:picChg chg="add del mod">
          <ac:chgData name="Mike Brost" userId="9fc27e3d-e9ee-4e40-b2ca-ee5944546534" providerId="ADAL" clId="{AB1973AC-2A20-4682-A4AD-CAE3834F253E}" dt="2023-11-21T18:34:16.442" v="490" actId="478"/>
          <ac:picMkLst>
            <pc:docMk/>
            <pc:sldMk cId="1141982650" sldId="1095"/>
            <ac:picMk id="13" creationId="{333AA942-C7BA-7241-2B9D-38A072686C3A}"/>
          </ac:picMkLst>
        </pc:picChg>
        <pc:picChg chg="add del mod">
          <ac:chgData name="Mike Brost" userId="9fc27e3d-e9ee-4e40-b2ca-ee5944546534" providerId="ADAL" clId="{AB1973AC-2A20-4682-A4AD-CAE3834F253E}" dt="2024-02-14T17:43:02.031" v="5082" actId="478"/>
          <ac:picMkLst>
            <pc:docMk/>
            <pc:sldMk cId="1141982650" sldId="1095"/>
            <ac:picMk id="15" creationId="{EED58C28-A7CB-F185-F6B2-59FAB65A0C7D}"/>
          </ac:picMkLst>
        </pc:picChg>
      </pc:sldChg>
      <pc:sldChg chg="addSp delSp modSp add mod">
        <pc:chgData name="Mike Brost" userId="9fc27e3d-e9ee-4e40-b2ca-ee5944546534" providerId="ADAL" clId="{AB1973AC-2A20-4682-A4AD-CAE3834F253E}" dt="2024-02-14T18:00:46.775" v="5430" actId="20577"/>
        <pc:sldMkLst>
          <pc:docMk/>
          <pc:sldMk cId="1990442648" sldId="1096"/>
        </pc:sldMkLst>
        <pc:spChg chg="mod">
          <ac:chgData name="Mike Brost" userId="9fc27e3d-e9ee-4e40-b2ca-ee5944546534" providerId="ADAL" clId="{AB1973AC-2A20-4682-A4AD-CAE3834F253E}" dt="2023-11-21T18:40:39.825" v="839" actId="20577"/>
          <ac:spMkLst>
            <pc:docMk/>
            <pc:sldMk cId="1990442648" sldId="1096"/>
            <ac:spMk id="16" creationId="{9CCE4D49-29C7-A944-B18E-7CFB8B88DC76}"/>
          </ac:spMkLst>
        </pc:spChg>
        <pc:spChg chg="mod">
          <ac:chgData name="Mike Brost" userId="9fc27e3d-e9ee-4e40-b2ca-ee5944546534" providerId="ADAL" clId="{AB1973AC-2A20-4682-A4AD-CAE3834F253E}" dt="2024-02-14T18:00:46.775" v="5430" actId="20577"/>
          <ac:spMkLst>
            <pc:docMk/>
            <pc:sldMk cId="1990442648" sldId="1096"/>
            <ac:spMk id="18" creationId="{0708239F-F3A5-141E-D0D7-4958468482B8}"/>
          </ac:spMkLst>
        </pc:spChg>
        <pc:picChg chg="add del mod">
          <ac:chgData name="Mike Brost" userId="9fc27e3d-e9ee-4e40-b2ca-ee5944546534" providerId="ADAL" clId="{AB1973AC-2A20-4682-A4AD-CAE3834F253E}" dt="2024-02-14T18:00:05.066" v="5357" actId="478"/>
          <ac:picMkLst>
            <pc:docMk/>
            <pc:sldMk cId="1990442648" sldId="1096"/>
            <ac:picMk id="2" creationId="{F9C9A4D1-04AD-A29E-3761-0D975A4BF71C}"/>
          </ac:picMkLst>
        </pc:picChg>
        <pc:picChg chg="add mod">
          <ac:chgData name="Mike Brost" userId="9fc27e3d-e9ee-4e40-b2ca-ee5944546534" providerId="ADAL" clId="{AB1973AC-2A20-4682-A4AD-CAE3834F253E}" dt="2024-02-14T18:00:06.986" v="5358"/>
          <ac:picMkLst>
            <pc:docMk/>
            <pc:sldMk cId="1990442648" sldId="1096"/>
            <ac:picMk id="6" creationId="{43AF45AB-D976-DF6C-539F-254425F5D635}"/>
          </ac:picMkLst>
        </pc:picChg>
        <pc:picChg chg="del">
          <ac:chgData name="Mike Brost" userId="9fc27e3d-e9ee-4e40-b2ca-ee5944546534" providerId="ADAL" clId="{AB1973AC-2A20-4682-A4AD-CAE3834F253E}" dt="2024-02-14T17:48:08.802" v="5260" actId="478"/>
          <ac:picMkLst>
            <pc:docMk/>
            <pc:sldMk cId="1990442648" sldId="1096"/>
            <ac:picMk id="15" creationId="{EED58C28-A7CB-F185-F6B2-59FAB65A0C7D}"/>
          </ac:picMkLst>
        </pc:picChg>
      </pc:sldChg>
      <pc:sldChg chg="addSp delSp modSp new mod modAnim">
        <pc:chgData name="Mike Brost" userId="9fc27e3d-e9ee-4e40-b2ca-ee5944546534" providerId="ADAL" clId="{AB1973AC-2A20-4682-A4AD-CAE3834F253E}" dt="2024-02-15T22:19:45.515" v="13483" actId="1076"/>
        <pc:sldMkLst>
          <pc:docMk/>
          <pc:sldMk cId="140931452" sldId="1097"/>
        </pc:sldMkLst>
        <pc:spChg chg="mod">
          <ac:chgData name="Mike Brost" userId="9fc27e3d-e9ee-4e40-b2ca-ee5944546534" providerId="ADAL" clId="{AB1973AC-2A20-4682-A4AD-CAE3834F253E}" dt="2024-02-15T22:14:33.851" v="13464" actId="1076"/>
          <ac:spMkLst>
            <pc:docMk/>
            <pc:sldMk cId="140931452" sldId="1097"/>
            <ac:spMk id="2" creationId="{23395451-2B14-1B5F-0A86-C7DD9FE8F6BF}"/>
          </ac:spMkLst>
        </pc:spChg>
        <pc:spChg chg="mod">
          <ac:chgData name="Mike Brost" userId="9fc27e3d-e9ee-4e40-b2ca-ee5944546534" providerId="ADAL" clId="{AB1973AC-2A20-4682-A4AD-CAE3834F253E}" dt="2024-02-14T18:50:15.259" v="5823" actId="20577"/>
          <ac:spMkLst>
            <pc:docMk/>
            <pc:sldMk cId="140931452" sldId="1097"/>
            <ac:spMk id="5" creationId="{1CA74969-E0C5-645A-3D84-E067E3E1A443}"/>
          </ac:spMkLst>
        </pc:spChg>
        <pc:spChg chg="mod">
          <ac:chgData name="Mike Brost" userId="9fc27e3d-e9ee-4e40-b2ca-ee5944546534" providerId="ADAL" clId="{AB1973AC-2A20-4682-A4AD-CAE3834F253E}" dt="2024-02-15T22:11:20.527" v="13452" actId="20577"/>
          <ac:spMkLst>
            <pc:docMk/>
            <pc:sldMk cId="140931452" sldId="1097"/>
            <ac:spMk id="6" creationId="{170F8560-C22C-A25D-8974-C3382E1168BD}"/>
          </ac:spMkLst>
        </pc:spChg>
        <pc:spChg chg="mod">
          <ac:chgData name="Mike Brost" userId="9fc27e3d-e9ee-4e40-b2ca-ee5944546534" providerId="ADAL" clId="{AB1973AC-2A20-4682-A4AD-CAE3834F253E}" dt="2024-02-15T16:52:57.089" v="12880" actId="20577"/>
          <ac:spMkLst>
            <pc:docMk/>
            <pc:sldMk cId="140931452" sldId="1097"/>
            <ac:spMk id="7" creationId="{30A7B9F3-D17C-F3CA-A9BC-CDC1FAF50FEA}"/>
          </ac:spMkLst>
        </pc:spChg>
        <pc:picChg chg="add del mod">
          <ac:chgData name="Mike Brost" userId="9fc27e3d-e9ee-4e40-b2ca-ee5944546534" providerId="ADAL" clId="{AB1973AC-2A20-4682-A4AD-CAE3834F253E}" dt="2024-02-14T19:37:04.261" v="6543" actId="478"/>
          <ac:picMkLst>
            <pc:docMk/>
            <pc:sldMk cId="140931452" sldId="1097"/>
            <ac:picMk id="9" creationId="{6042DB10-72C2-2315-1379-A4FEEDCA2EB7}"/>
          </ac:picMkLst>
        </pc:picChg>
        <pc:picChg chg="add mod">
          <ac:chgData name="Mike Brost" userId="9fc27e3d-e9ee-4e40-b2ca-ee5944546534" providerId="ADAL" clId="{AB1973AC-2A20-4682-A4AD-CAE3834F253E}" dt="2024-02-15T22:19:42.286" v="13482" actId="1076"/>
          <ac:picMkLst>
            <pc:docMk/>
            <pc:sldMk cId="140931452" sldId="1097"/>
            <ac:picMk id="9" creationId="{92C1C684-EEE7-534B-8745-734C2A1AFB82}"/>
          </ac:picMkLst>
        </pc:picChg>
        <pc:picChg chg="add mod">
          <ac:chgData name="Mike Brost" userId="9fc27e3d-e9ee-4e40-b2ca-ee5944546534" providerId="ADAL" clId="{AB1973AC-2A20-4682-A4AD-CAE3834F253E}" dt="2024-02-15T22:19:36.450" v="13481" actId="1076"/>
          <ac:picMkLst>
            <pc:docMk/>
            <pc:sldMk cId="140931452" sldId="1097"/>
            <ac:picMk id="11" creationId="{A5AAF363-55C5-5EB0-43D2-F2F7AA541FE9}"/>
          </ac:picMkLst>
        </pc:picChg>
        <pc:picChg chg="add mod">
          <ac:chgData name="Mike Brost" userId="9fc27e3d-e9ee-4e40-b2ca-ee5944546534" providerId="ADAL" clId="{AB1973AC-2A20-4682-A4AD-CAE3834F253E}" dt="2024-02-15T22:19:45.515" v="13483" actId="1076"/>
          <ac:picMkLst>
            <pc:docMk/>
            <pc:sldMk cId="140931452" sldId="1097"/>
            <ac:picMk id="13" creationId="{BF2FB7E9-5297-182D-D8C3-20CB207A125E}"/>
          </ac:picMkLst>
        </pc:picChg>
      </pc:sldChg>
      <pc:sldChg chg="addSp delSp modSp new mod ord modClrScheme chgLayout">
        <pc:chgData name="Mike Brost" userId="9fc27e3d-e9ee-4e40-b2ca-ee5944546534" providerId="ADAL" clId="{AB1973AC-2A20-4682-A4AD-CAE3834F253E}" dt="2024-02-15T22:38:43.721" v="13577"/>
        <pc:sldMkLst>
          <pc:docMk/>
          <pc:sldMk cId="1669802072" sldId="1098"/>
        </pc:sldMkLst>
        <pc:spChg chg="mod ord">
          <ac:chgData name="Mike Brost" userId="9fc27e3d-e9ee-4e40-b2ca-ee5944546534" providerId="ADAL" clId="{AB1973AC-2A20-4682-A4AD-CAE3834F253E}" dt="2024-02-14T22:05:19.963" v="6813" actId="700"/>
          <ac:spMkLst>
            <pc:docMk/>
            <pc:sldMk cId="1669802072" sldId="1098"/>
            <ac:spMk id="2" creationId="{7292E8F7-7DC4-8B7A-15D4-F83A509581CB}"/>
          </ac:spMkLst>
        </pc:spChg>
        <pc:spChg chg="mod ord">
          <ac:chgData name="Mike Brost" userId="9fc27e3d-e9ee-4e40-b2ca-ee5944546534" providerId="ADAL" clId="{AB1973AC-2A20-4682-A4AD-CAE3834F253E}" dt="2024-02-14T22:05:19.963" v="6813" actId="700"/>
          <ac:spMkLst>
            <pc:docMk/>
            <pc:sldMk cId="1669802072" sldId="1098"/>
            <ac:spMk id="3" creationId="{C3927016-C932-2411-E3B0-27044ECFDA6E}"/>
          </ac:spMkLst>
        </pc:spChg>
        <pc:spChg chg="mod ord">
          <ac:chgData name="Mike Brost" userId="9fc27e3d-e9ee-4e40-b2ca-ee5944546534" providerId="ADAL" clId="{AB1973AC-2A20-4682-A4AD-CAE3834F253E}" dt="2024-02-14T22:05:19.963" v="6813" actId="700"/>
          <ac:spMkLst>
            <pc:docMk/>
            <pc:sldMk cId="1669802072" sldId="1098"/>
            <ac:spMk id="4" creationId="{7D96ED38-5595-0F5F-8622-220ED12969CF}"/>
          </ac:spMkLst>
        </pc:spChg>
        <pc:spChg chg="mod ord">
          <ac:chgData name="Mike Brost" userId="9fc27e3d-e9ee-4e40-b2ca-ee5944546534" providerId="ADAL" clId="{AB1973AC-2A20-4682-A4AD-CAE3834F253E}" dt="2024-02-14T22:05:19.963" v="6813" actId="700"/>
          <ac:spMkLst>
            <pc:docMk/>
            <pc:sldMk cId="1669802072" sldId="1098"/>
            <ac:spMk id="5" creationId="{27E35114-BFB3-4317-03FB-E52E74CC78E5}"/>
          </ac:spMkLst>
        </pc:spChg>
        <pc:spChg chg="mod ord">
          <ac:chgData name="Mike Brost" userId="9fc27e3d-e9ee-4e40-b2ca-ee5944546534" providerId="ADAL" clId="{AB1973AC-2A20-4682-A4AD-CAE3834F253E}" dt="2024-02-14T22:16:50.247" v="7405" actId="20577"/>
          <ac:spMkLst>
            <pc:docMk/>
            <pc:sldMk cId="1669802072" sldId="1098"/>
            <ac:spMk id="6" creationId="{89770D09-6376-355F-AAB9-A8B53B56576D}"/>
          </ac:spMkLst>
        </pc:spChg>
        <pc:spChg chg="del mod ord">
          <ac:chgData name="Mike Brost" userId="9fc27e3d-e9ee-4e40-b2ca-ee5944546534" providerId="ADAL" clId="{AB1973AC-2A20-4682-A4AD-CAE3834F253E}" dt="2023-11-22T17:34:05.723" v="3237" actId="700"/>
          <ac:spMkLst>
            <pc:docMk/>
            <pc:sldMk cId="1669802072" sldId="1098"/>
            <ac:spMk id="7" creationId="{4233864D-410C-7552-FD1B-2BFEA8E4E4C8}"/>
          </ac:spMkLst>
        </pc:spChg>
        <pc:spChg chg="add mod ord">
          <ac:chgData name="Mike Brost" userId="9fc27e3d-e9ee-4e40-b2ca-ee5944546534" providerId="ADAL" clId="{AB1973AC-2A20-4682-A4AD-CAE3834F253E}" dt="2024-02-14T22:06:18.893" v="6893" actId="27636"/>
          <ac:spMkLst>
            <pc:docMk/>
            <pc:sldMk cId="1669802072" sldId="1098"/>
            <ac:spMk id="7" creationId="{4C378840-524F-5954-AAC3-C99D867934BC}"/>
          </ac:spMkLst>
        </pc:spChg>
        <pc:spChg chg="add del mod ord">
          <ac:chgData name="Mike Brost" userId="9fc27e3d-e9ee-4e40-b2ca-ee5944546534" providerId="ADAL" clId="{AB1973AC-2A20-4682-A4AD-CAE3834F253E}" dt="2024-02-14T22:05:19.963" v="6813" actId="700"/>
          <ac:spMkLst>
            <pc:docMk/>
            <pc:sldMk cId="1669802072" sldId="1098"/>
            <ac:spMk id="8" creationId="{6CB0CCF5-059C-487E-9027-01758FE24711}"/>
          </ac:spMkLst>
        </pc:spChg>
        <pc:spChg chg="add del mod ord">
          <ac:chgData name="Mike Brost" userId="9fc27e3d-e9ee-4e40-b2ca-ee5944546534" providerId="ADAL" clId="{AB1973AC-2A20-4682-A4AD-CAE3834F253E}" dt="2024-02-14T22:05:19.963" v="6813" actId="700"/>
          <ac:spMkLst>
            <pc:docMk/>
            <pc:sldMk cId="1669802072" sldId="1098"/>
            <ac:spMk id="9" creationId="{4D10470A-9048-3B5B-1B43-10F50DCD3085}"/>
          </ac:spMkLst>
        </pc:spChg>
        <pc:spChg chg="add del mod ord">
          <ac:chgData name="Mike Brost" userId="9fc27e3d-e9ee-4e40-b2ca-ee5944546534" providerId="ADAL" clId="{AB1973AC-2A20-4682-A4AD-CAE3834F253E}" dt="2024-02-14T22:05:19.963" v="6813" actId="700"/>
          <ac:spMkLst>
            <pc:docMk/>
            <pc:sldMk cId="1669802072" sldId="1098"/>
            <ac:spMk id="10" creationId="{8B9ABB71-0E0F-63C1-A3FE-28079ED09B41}"/>
          </ac:spMkLst>
        </pc:spChg>
      </pc:sldChg>
      <pc:sldChg chg="addSp delSp modSp new mod ord">
        <pc:chgData name="Mike Brost" userId="9fc27e3d-e9ee-4e40-b2ca-ee5944546534" providerId="ADAL" clId="{AB1973AC-2A20-4682-A4AD-CAE3834F253E}" dt="2024-02-14T18:04:44.708" v="5508" actId="20577"/>
        <pc:sldMkLst>
          <pc:docMk/>
          <pc:sldMk cId="2980173039" sldId="1099"/>
        </pc:sldMkLst>
        <pc:spChg chg="mod">
          <ac:chgData name="Mike Brost" userId="9fc27e3d-e9ee-4e40-b2ca-ee5944546534" providerId="ADAL" clId="{AB1973AC-2A20-4682-A4AD-CAE3834F253E}" dt="2023-11-27T23:01:36.300" v="4079" actId="20577"/>
          <ac:spMkLst>
            <pc:docMk/>
            <pc:sldMk cId="2980173039" sldId="1099"/>
            <ac:spMk id="2" creationId="{7F6619D1-518D-CE5C-17ED-FC3F6A73F9CD}"/>
          </ac:spMkLst>
        </pc:spChg>
        <pc:spChg chg="mod">
          <ac:chgData name="Mike Brost" userId="9fc27e3d-e9ee-4e40-b2ca-ee5944546534" providerId="ADAL" clId="{AB1973AC-2A20-4682-A4AD-CAE3834F253E}" dt="2023-11-27T23:02:43.041" v="4119" actId="20577"/>
          <ac:spMkLst>
            <pc:docMk/>
            <pc:sldMk cId="2980173039" sldId="1099"/>
            <ac:spMk id="5" creationId="{CFAA04EA-59EC-82BF-B7EF-DA9814FD46E3}"/>
          </ac:spMkLst>
        </pc:spChg>
        <pc:spChg chg="mod">
          <ac:chgData name="Mike Brost" userId="9fc27e3d-e9ee-4e40-b2ca-ee5944546534" providerId="ADAL" clId="{AB1973AC-2A20-4682-A4AD-CAE3834F253E}" dt="2024-02-14T18:04:44.708" v="5508" actId="20577"/>
          <ac:spMkLst>
            <pc:docMk/>
            <pc:sldMk cId="2980173039" sldId="1099"/>
            <ac:spMk id="6" creationId="{0E3DF003-F840-4E14-2FBB-A6AF6431E960}"/>
          </ac:spMkLst>
        </pc:spChg>
        <pc:spChg chg="del">
          <ac:chgData name="Mike Brost" userId="9fc27e3d-e9ee-4e40-b2ca-ee5944546534" providerId="ADAL" clId="{AB1973AC-2A20-4682-A4AD-CAE3834F253E}" dt="2023-11-27T22:59:54.636" v="4034" actId="22"/>
          <ac:spMkLst>
            <pc:docMk/>
            <pc:sldMk cId="2980173039" sldId="1099"/>
            <ac:spMk id="7" creationId="{5DC1AAC1-AF4B-B608-65E5-05D96FB74A66}"/>
          </ac:spMkLst>
        </pc:spChg>
        <pc:spChg chg="add mod">
          <ac:chgData name="Mike Brost" userId="9fc27e3d-e9ee-4e40-b2ca-ee5944546534" providerId="ADAL" clId="{AB1973AC-2A20-4682-A4AD-CAE3834F253E}" dt="2024-02-14T17:53:14.203" v="5300" actId="478"/>
          <ac:spMkLst>
            <pc:docMk/>
            <pc:sldMk cId="2980173039" sldId="1099"/>
            <ac:spMk id="8" creationId="{97FF53A8-B20F-C202-F072-2B9EF0962657}"/>
          </ac:spMkLst>
        </pc:spChg>
        <pc:picChg chg="add del mod ord">
          <ac:chgData name="Mike Brost" userId="9fc27e3d-e9ee-4e40-b2ca-ee5944546534" providerId="ADAL" clId="{AB1973AC-2A20-4682-A4AD-CAE3834F253E}" dt="2024-02-14T17:53:14.203" v="5300" actId="478"/>
          <ac:picMkLst>
            <pc:docMk/>
            <pc:sldMk cId="2980173039" sldId="1099"/>
            <ac:picMk id="9" creationId="{64F4574C-B14E-AD07-9957-3C07F83D12B7}"/>
          </ac:picMkLst>
        </pc:picChg>
        <pc:picChg chg="add mod">
          <ac:chgData name="Mike Brost" userId="9fc27e3d-e9ee-4e40-b2ca-ee5944546534" providerId="ADAL" clId="{AB1973AC-2A20-4682-A4AD-CAE3834F253E}" dt="2024-02-14T17:53:28.517" v="5303" actId="1076"/>
          <ac:picMkLst>
            <pc:docMk/>
            <pc:sldMk cId="2980173039" sldId="1099"/>
            <ac:picMk id="11" creationId="{8451ADF9-2B8F-3A0C-6311-C38EC385E236}"/>
          </ac:picMkLst>
        </pc:picChg>
      </pc:sldChg>
      <pc:sldChg chg="modSp add del">
        <pc:chgData name="Mike Brost" userId="9fc27e3d-e9ee-4e40-b2ca-ee5944546534" providerId="ADAL" clId="{AB1973AC-2A20-4682-A4AD-CAE3834F253E}" dt="2024-02-14T21:39:51.847" v="6756" actId="47"/>
        <pc:sldMkLst>
          <pc:docMk/>
          <pc:sldMk cId="1489235902" sldId="1100"/>
        </pc:sldMkLst>
        <pc:spChg chg="mod">
          <ac:chgData name="Mike Brost" userId="9fc27e3d-e9ee-4e40-b2ca-ee5944546534" providerId="ADAL" clId="{AB1973AC-2A20-4682-A4AD-CAE3834F253E}" dt="2023-11-22T17:32:47.362" v="3227" actId="20577"/>
          <ac:spMkLst>
            <pc:docMk/>
            <pc:sldMk cId="1489235902" sldId="1100"/>
            <ac:spMk id="2" creationId="{28E3F3DF-DE67-6C19-9C38-0D14BC866E99}"/>
          </ac:spMkLst>
        </pc:spChg>
        <pc:spChg chg="mod">
          <ac:chgData name="Mike Brost" userId="9fc27e3d-e9ee-4e40-b2ca-ee5944546534" providerId="ADAL" clId="{AB1973AC-2A20-4682-A4AD-CAE3834F253E}" dt="2023-11-22T17:33:07.781" v="3236" actId="20577"/>
          <ac:spMkLst>
            <pc:docMk/>
            <pc:sldMk cId="1489235902" sldId="1100"/>
            <ac:spMk id="5" creationId="{BEF54A70-0BE9-B149-EBD1-8C6E236A8979}"/>
          </ac:spMkLst>
        </pc:spChg>
      </pc:sldChg>
      <pc:sldChg chg="addSp delSp modSp add mod">
        <pc:chgData name="Mike Brost" userId="9fc27e3d-e9ee-4e40-b2ca-ee5944546534" providerId="ADAL" clId="{AB1973AC-2A20-4682-A4AD-CAE3834F253E}" dt="2024-02-21T00:47:22.411" v="17168" actId="1076"/>
        <pc:sldMkLst>
          <pc:docMk/>
          <pc:sldMk cId="2011174124" sldId="1101"/>
        </pc:sldMkLst>
        <pc:spChg chg="mod">
          <ac:chgData name="Mike Brost" userId="9fc27e3d-e9ee-4e40-b2ca-ee5944546534" providerId="ADAL" clId="{AB1973AC-2A20-4682-A4AD-CAE3834F253E}" dt="2023-11-22T17:31:53.005" v="3224" actId="27636"/>
          <ac:spMkLst>
            <pc:docMk/>
            <pc:sldMk cId="2011174124" sldId="1101"/>
            <ac:spMk id="2" creationId="{7292E8F7-7DC4-8B7A-15D4-F83A509581CB}"/>
          </ac:spMkLst>
        </pc:spChg>
        <pc:spChg chg="mod">
          <ac:chgData name="Mike Brost" userId="9fc27e3d-e9ee-4e40-b2ca-ee5944546534" providerId="ADAL" clId="{AB1973AC-2A20-4682-A4AD-CAE3834F253E}" dt="2023-11-27T23:04:44.430" v="4150" actId="20577"/>
          <ac:spMkLst>
            <pc:docMk/>
            <pc:sldMk cId="2011174124" sldId="1101"/>
            <ac:spMk id="5" creationId="{27E35114-BFB3-4317-03FB-E52E74CC78E5}"/>
          </ac:spMkLst>
        </pc:spChg>
        <pc:spChg chg="mod">
          <ac:chgData name="Mike Brost" userId="9fc27e3d-e9ee-4e40-b2ca-ee5944546534" providerId="ADAL" clId="{AB1973AC-2A20-4682-A4AD-CAE3834F253E}" dt="2024-02-15T22:40:35.428" v="13627" actId="20577"/>
          <ac:spMkLst>
            <pc:docMk/>
            <pc:sldMk cId="2011174124" sldId="1101"/>
            <ac:spMk id="6" creationId="{89770D09-6376-355F-AAB9-A8B53B56576D}"/>
          </ac:spMkLst>
        </pc:spChg>
        <pc:spChg chg="del mod">
          <ac:chgData name="Mike Brost" userId="9fc27e3d-e9ee-4e40-b2ca-ee5944546534" providerId="ADAL" clId="{AB1973AC-2A20-4682-A4AD-CAE3834F253E}" dt="2024-02-15T22:42:27.412" v="13628" actId="22"/>
          <ac:spMkLst>
            <pc:docMk/>
            <pc:sldMk cId="2011174124" sldId="1101"/>
            <ac:spMk id="7" creationId="{4233864D-410C-7552-FD1B-2BFEA8E4E4C8}"/>
          </ac:spMkLst>
        </pc:spChg>
        <pc:spChg chg="add del mod">
          <ac:chgData name="Mike Brost" userId="9fc27e3d-e9ee-4e40-b2ca-ee5944546534" providerId="ADAL" clId="{AB1973AC-2A20-4682-A4AD-CAE3834F253E}" dt="2024-02-21T00:47:10.273" v="17165" actId="478"/>
          <ac:spMkLst>
            <pc:docMk/>
            <pc:sldMk cId="2011174124" sldId="1101"/>
            <ac:spMk id="8" creationId="{9EE5CB12-3536-CAB0-9815-A0781FAC6797}"/>
          </ac:spMkLst>
        </pc:spChg>
        <pc:picChg chg="add del mod ord">
          <ac:chgData name="Mike Brost" userId="9fc27e3d-e9ee-4e40-b2ca-ee5944546534" providerId="ADAL" clId="{AB1973AC-2A20-4682-A4AD-CAE3834F253E}" dt="2024-02-21T00:47:04.058" v="17164" actId="478"/>
          <ac:picMkLst>
            <pc:docMk/>
            <pc:sldMk cId="2011174124" sldId="1101"/>
            <ac:picMk id="9" creationId="{5196B325-E512-3392-8087-C29FEC81ACC3}"/>
          </ac:picMkLst>
        </pc:picChg>
        <pc:picChg chg="add mod">
          <ac:chgData name="Mike Brost" userId="9fc27e3d-e9ee-4e40-b2ca-ee5944546534" providerId="ADAL" clId="{AB1973AC-2A20-4682-A4AD-CAE3834F253E}" dt="2024-02-21T00:47:22.411" v="17168" actId="1076"/>
          <ac:picMkLst>
            <pc:docMk/>
            <pc:sldMk cId="2011174124" sldId="1101"/>
            <ac:picMk id="11" creationId="{51A2A3EF-EE2E-18D6-FA05-3BC6FD557426}"/>
          </ac:picMkLst>
        </pc:picChg>
      </pc:sldChg>
      <pc:sldChg chg="add del">
        <pc:chgData name="Mike Brost" userId="9fc27e3d-e9ee-4e40-b2ca-ee5944546534" providerId="ADAL" clId="{AB1973AC-2A20-4682-A4AD-CAE3834F253E}" dt="2024-02-14T21:39:54.208" v="6757" actId="47"/>
        <pc:sldMkLst>
          <pc:docMk/>
          <pc:sldMk cId="3042582930" sldId="1102"/>
        </pc:sldMkLst>
      </pc:sldChg>
      <pc:sldChg chg="addSp delSp modSp new mod delAnim modAnim">
        <pc:chgData name="Mike Brost" userId="9fc27e3d-e9ee-4e40-b2ca-ee5944546534" providerId="ADAL" clId="{AB1973AC-2A20-4682-A4AD-CAE3834F253E}" dt="2024-02-15T15:21:52.688" v="12826" actId="20577"/>
        <pc:sldMkLst>
          <pc:docMk/>
          <pc:sldMk cId="1856378522" sldId="1103"/>
        </pc:sldMkLst>
        <pc:spChg chg="mod">
          <ac:chgData name="Mike Brost" userId="9fc27e3d-e9ee-4e40-b2ca-ee5944546534" providerId="ADAL" clId="{AB1973AC-2A20-4682-A4AD-CAE3834F253E}" dt="2024-02-14T18:09:19.879" v="5537" actId="20577"/>
          <ac:spMkLst>
            <pc:docMk/>
            <pc:sldMk cId="1856378522" sldId="1103"/>
            <ac:spMk id="2" creationId="{482E06A6-6828-CB0B-7507-E6608A60A060}"/>
          </ac:spMkLst>
        </pc:spChg>
        <pc:spChg chg="mod">
          <ac:chgData name="Mike Brost" userId="9fc27e3d-e9ee-4e40-b2ca-ee5944546534" providerId="ADAL" clId="{AB1973AC-2A20-4682-A4AD-CAE3834F253E}" dt="2024-02-15T15:21:52.688" v="12826" actId="20577"/>
          <ac:spMkLst>
            <pc:docMk/>
            <pc:sldMk cId="1856378522" sldId="1103"/>
            <ac:spMk id="6" creationId="{FDBD2B37-036D-6B54-F5DE-16CC67F60DF1}"/>
          </ac:spMkLst>
        </pc:spChg>
        <pc:spChg chg="del">
          <ac:chgData name="Mike Brost" userId="9fc27e3d-e9ee-4e40-b2ca-ee5944546534" providerId="ADAL" clId="{AB1973AC-2A20-4682-A4AD-CAE3834F253E}" dt="2024-02-14T18:19:15.624" v="5760" actId="22"/>
          <ac:spMkLst>
            <pc:docMk/>
            <pc:sldMk cId="1856378522" sldId="1103"/>
            <ac:spMk id="7" creationId="{47B9FC7D-6C71-EACA-F57C-8301AE39301F}"/>
          </ac:spMkLst>
        </pc:spChg>
        <pc:spChg chg="add mod">
          <ac:chgData name="Mike Brost" userId="9fc27e3d-e9ee-4e40-b2ca-ee5944546534" providerId="ADAL" clId="{AB1973AC-2A20-4682-A4AD-CAE3834F253E}" dt="2024-02-14T18:35:09.444" v="5792" actId="478"/>
          <ac:spMkLst>
            <pc:docMk/>
            <pc:sldMk cId="1856378522" sldId="1103"/>
            <ac:spMk id="19" creationId="{39212D1A-8DA2-BC73-BB6B-29F42DECDFE1}"/>
          </ac:spMkLst>
        </pc:spChg>
        <pc:picChg chg="add del mod ord">
          <ac:chgData name="Mike Brost" userId="9fc27e3d-e9ee-4e40-b2ca-ee5944546534" providerId="ADAL" clId="{AB1973AC-2A20-4682-A4AD-CAE3834F253E}" dt="2024-02-14T18:35:09.444" v="5792" actId="478"/>
          <ac:picMkLst>
            <pc:docMk/>
            <pc:sldMk cId="1856378522" sldId="1103"/>
            <ac:picMk id="9" creationId="{E05E2E4E-AB2C-7B6D-9F59-C877CC7340D7}"/>
          </ac:picMkLst>
        </pc:picChg>
        <pc:picChg chg="add mod ord">
          <ac:chgData name="Mike Brost" userId="9fc27e3d-e9ee-4e40-b2ca-ee5944546534" providerId="ADAL" clId="{AB1973AC-2A20-4682-A4AD-CAE3834F253E}" dt="2024-02-14T18:26:08.909" v="5771" actId="1076"/>
          <ac:picMkLst>
            <pc:docMk/>
            <pc:sldMk cId="1856378522" sldId="1103"/>
            <ac:picMk id="11" creationId="{EEC7F885-6719-6931-47E4-8D811AF9D4E2}"/>
          </ac:picMkLst>
        </pc:picChg>
        <pc:picChg chg="add mod">
          <ac:chgData name="Mike Brost" userId="9fc27e3d-e9ee-4e40-b2ca-ee5944546534" providerId="ADAL" clId="{AB1973AC-2A20-4682-A4AD-CAE3834F253E}" dt="2024-02-14T18:25:39.778" v="5767" actId="1076"/>
          <ac:picMkLst>
            <pc:docMk/>
            <pc:sldMk cId="1856378522" sldId="1103"/>
            <ac:picMk id="13" creationId="{1CCB6F92-3257-32C0-DC89-29AA1762D05F}"/>
          </ac:picMkLst>
        </pc:picChg>
        <pc:picChg chg="add mod">
          <ac:chgData name="Mike Brost" userId="9fc27e3d-e9ee-4e40-b2ca-ee5944546534" providerId="ADAL" clId="{AB1973AC-2A20-4682-A4AD-CAE3834F253E}" dt="2024-02-14T18:31:03.706" v="5784" actId="1076"/>
          <ac:picMkLst>
            <pc:docMk/>
            <pc:sldMk cId="1856378522" sldId="1103"/>
            <ac:picMk id="15" creationId="{BFA5ED1D-69FB-7D8D-7F34-7B19EDDFE9C9}"/>
          </ac:picMkLst>
        </pc:picChg>
        <pc:picChg chg="add mod ord">
          <ac:chgData name="Mike Brost" userId="9fc27e3d-e9ee-4e40-b2ca-ee5944546534" providerId="ADAL" clId="{AB1973AC-2A20-4682-A4AD-CAE3834F253E}" dt="2024-02-14T18:36:18.953" v="5798" actId="171"/>
          <ac:picMkLst>
            <pc:docMk/>
            <pc:sldMk cId="1856378522" sldId="1103"/>
            <ac:picMk id="17" creationId="{FF8849FD-6B63-7830-D625-6D438B8189C0}"/>
          </ac:picMkLst>
        </pc:picChg>
      </pc:sldChg>
      <pc:sldChg chg="modSp add del">
        <pc:chgData name="Mike Brost" userId="9fc27e3d-e9ee-4e40-b2ca-ee5944546534" providerId="ADAL" clId="{AB1973AC-2A20-4682-A4AD-CAE3834F253E}" dt="2023-11-22T17:32:51.983" v="3229" actId="2696"/>
        <pc:sldMkLst>
          <pc:docMk/>
          <pc:sldMk cId="2117006146" sldId="1103"/>
        </pc:sldMkLst>
        <pc:spChg chg="mod">
          <ac:chgData name="Mike Brost" userId="9fc27e3d-e9ee-4e40-b2ca-ee5944546534" providerId="ADAL" clId="{AB1973AC-2A20-4682-A4AD-CAE3834F253E}" dt="2023-11-22T17:32:49.257" v="3228"/>
          <ac:spMkLst>
            <pc:docMk/>
            <pc:sldMk cId="2117006146" sldId="1103"/>
            <ac:spMk id="2" creationId="{40A7F2B7-E6CF-8910-1654-18E6E243AB88}"/>
          </ac:spMkLst>
        </pc:spChg>
      </pc:sldChg>
      <pc:sldChg chg="addSp delSp modSp add mod">
        <pc:chgData name="Mike Brost" userId="9fc27e3d-e9ee-4e40-b2ca-ee5944546534" providerId="ADAL" clId="{AB1973AC-2A20-4682-A4AD-CAE3834F253E}" dt="2024-02-14T18:07:06.457" v="5513" actId="14100"/>
        <pc:sldMkLst>
          <pc:docMk/>
          <pc:sldMk cId="868656459" sldId="1104"/>
        </pc:sldMkLst>
        <pc:spChg chg="mod">
          <ac:chgData name="Mike Brost" userId="9fc27e3d-e9ee-4e40-b2ca-ee5944546534" providerId="ADAL" clId="{AB1973AC-2A20-4682-A4AD-CAE3834F253E}" dt="2024-02-14T18:05:02.139" v="5509"/>
          <ac:spMkLst>
            <pc:docMk/>
            <pc:sldMk cId="868656459" sldId="1104"/>
            <ac:spMk id="6" creationId="{0E3DF003-F840-4E14-2FBB-A6AF6431E960}"/>
          </ac:spMkLst>
        </pc:spChg>
        <pc:spChg chg="del">
          <ac:chgData name="Mike Brost" userId="9fc27e3d-e9ee-4e40-b2ca-ee5944546534" providerId="ADAL" clId="{AB1973AC-2A20-4682-A4AD-CAE3834F253E}" dt="2024-02-14T18:06:56.161" v="5511" actId="22"/>
          <ac:spMkLst>
            <pc:docMk/>
            <pc:sldMk cId="868656459" sldId="1104"/>
            <ac:spMk id="8" creationId="{97FF53A8-B20F-C202-F072-2B9EF0962657}"/>
          </ac:spMkLst>
        </pc:spChg>
        <pc:picChg chg="add mod ord">
          <ac:chgData name="Mike Brost" userId="9fc27e3d-e9ee-4e40-b2ca-ee5944546534" providerId="ADAL" clId="{AB1973AC-2A20-4682-A4AD-CAE3834F253E}" dt="2024-02-14T18:07:06.457" v="5513" actId="14100"/>
          <ac:picMkLst>
            <pc:docMk/>
            <pc:sldMk cId="868656459" sldId="1104"/>
            <ac:picMk id="9" creationId="{BEF47F1D-7321-3319-5E44-02AEA83AE99A}"/>
          </ac:picMkLst>
        </pc:picChg>
        <pc:picChg chg="del">
          <ac:chgData name="Mike Brost" userId="9fc27e3d-e9ee-4e40-b2ca-ee5944546534" providerId="ADAL" clId="{AB1973AC-2A20-4682-A4AD-CAE3834F253E}" dt="2024-02-14T18:06:46.725" v="5510" actId="478"/>
          <ac:picMkLst>
            <pc:docMk/>
            <pc:sldMk cId="868656459" sldId="1104"/>
            <ac:picMk id="11" creationId="{8451ADF9-2B8F-3A0C-6311-C38EC385E236}"/>
          </ac:picMkLst>
        </pc:picChg>
      </pc:sldChg>
      <pc:sldChg chg="modSp add mod">
        <pc:chgData name="Mike Brost" userId="9fc27e3d-e9ee-4e40-b2ca-ee5944546534" providerId="ADAL" clId="{AB1973AC-2A20-4682-A4AD-CAE3834F253E}" dt="2024-02-15T22:36:23.012" v="13575" actId="20577"/>
        <pc:sldMkLst>
          <pc:docMk/>
          <pc:sldMk cId="146156790" sldId="1105"/>
        </pc:sldMkLst>
        <pc:spChg chg="mod">
          <ac:chgData name="Mike Brost" userId="9fc27e3d-e9ee-4e40-b2ca-ee5944546534" providerId="ADAL" clId="{AB1973AC-2A20-4682-A4AD-CAE3834F253E}" dt="2024-02-14T21:23:45.497" v="6720" actId="20577"/>
          <ac:spMkLst>
            <pc:docMk/>
            <pc:sldMk cId="146156790" sldId="1105"/>
            <ac:spMk id="5" creationId="{1CA74969-E0C5-645A-3D84-E067E3E1A443}"/>
          </ac:spMkLst>
        </pc:spChg>
        <pc:spChg chg="mod">
          <ac:chgData name="Mike Brost" userId="9fc27e3d-e9ee-4e40-b2ca-ee5944546534" providerId="ADAL" clId="{AB1973AC-2A20-4682-A4AD-CAE3834F253E}" dt="2024-02-15T22:36:23.012" v="13575" actId="20577"/>
          <ac:spMkLst>
            <pc:docMk/>
            <pc:sldMk cId="146156790" sldId="1105"/>
            <ac:spMk id="6" creationId="{170F8560-C22C-A25D-8974-C3382E1168BD}"/>
          </ac:spMkLst>
        </pc:spChg>
        <pc:spChg chg="mod">
          <ac:chgData name="Mike Brost" userId="9fc27e3d-e9ee-4e40-b2ca-ee5944546534" providerId="ADAL" clId="{AB1973AC-2A20-4682-A4AD-CAE3834F253E}" dt="2024-02-15T22:35:36.163" v="13560" actId="20577"/>
          <ac:spMkLst>
            <pc:docMk/>
            <pc:sldMk cId="146156790" sldId="1105"/>
            <ac:spMk id="7" creationId="{30A7B9F3-D17C-F3CA-A9BC-CDC1FAF50FEA}"/>
          </ac:spMkLst>
        </pc:spChg>
      </pc:sldChg>
      <pc:sldChg chg="modSp add mod">
        <pc:chgData name="Mike Brost" userId="9fc27e3d-e9ee-4e40-b2ca-ee5944546534" providerId="ADAL" clId="{AB1973AC-2A20-4682-A4AD-CAE3834F253E}" dt="2024-02-14T21:39:16.270" v="6755" actId="20577"/>
        <pc:sldMkLst>
          <pc:docMk/>
          <pc:sldMk cId="664500877" sldId="1106"/>
        </pc:sldMkLst>
        <pc:spChg chg="mod">
          <ac:chgData name="Mike Brost" userId="9fc27e3d-e9ee-4e40-b2ca-ee5944546534" providerId="ADAL" clId="{AB1973AC-2A20-4682-A4AD-CAE3834F253E}" dt="2024-02-14T21:39:00.254" v="6747" actId="20577"/>
          <ac:spMkLst>
            <pc:docMk/>
            <pc:sldMk cId="664500877" sldId="1106"/>
            <ac:spMk id="5" creationId="{1CA74969-E0C5-645A-3D84-E067E3E1A443}"/>
          </ac:spMkLst>
        </pc:spChg>
        <pc:spChg chg="mod">
          <ac:chgData name="Mike Brost" userId="9fc27e3d-e9ee-4e40-b2ca-ee5944546534" providerId="ADAL" clId="{AB1973AC-2A20-4682-A4AD-CAE3834F253E}" dt="2024-02-14T21:39:16.270" v="6755" actId="20577"/>
          <ac:spMkLst>
            <pc:docMk/>
            <pc:sldMk cId="664500877" sldId="1106"/>
            <ac:spMk id="7" creationId="{30A7B9F3-D17C-F3CA-A9BC-CDC1FAF50FEA}"/>
          </ac:spMkLst>
        </pc:spChg>
      </pc:sldChg>
      <pc:sldChg chg="addSp modSp new del mod">
        <pc:chgData name="Mike Brost" userId="9fc27e3d-e9ee-4e40-b2ca-ee5944546534" providerId="ADAL" clId="{AB1973AC-2A20-4682-A4AD-CAE3834F253E}" dt="2024-02-14T22:45:11.381" v="8147" actId="2696"/>
        <pc:sldMkLst>
          <pc:docMk/>
          <pc:sldMk cId="482962649" sldId="1107"/>
        </pc:sldMkLst>
        <pc:spChg chg="mod">
          <ac:chgData name="Mike Brost" userId="9fc27e3d-e9ee-4e40-b2ca-ee5944546534" providerId="ADAL" clId="{AB1973AC-2A20-4682-A4AD-CAE3834F253E}" dt="2024-02-14T22:23:24.340" v="7559" actId="20577"/>
          <ac:spMkLst>
            <pc:docMk/>
            <pc:sldMk cId="482962649" sldId="1107"/>
            <ac:spMk id="2" creationId="{D251C0F5-839A-B149-5CFA-EF974FC0F2D6}"/>
          </ac:spMkLst>
        </pc:spChg>
        <pc:spChg chg="mod">
          <ac:chgData name="Mike Brost" userId="9fc27e3d-e9ee-4e40-b2ca-ee5944546534" providerId="ADAL" clId="{AB1973AC-2A20-4682-A4AD-CAE3834F253E}" dt="2024-02-14T22:19:29.244" v="7479" actId="20577"/>
          <ac:spMkLst>
            <pc:docMk/>
            <pc:sldMk cId="482962649" sldId="1107"/>
            <ac:spMk id="3" creationId="{EA47441A-AAC6-B44B-1D18-E194AD7E6F94}"/>
          </ac:spMkLst>
        </pc:spChg>
        <pc:spChg chg="mod">
          <ac:chgData name="Mike Brost" userId="9fc27e3d-e9ee-4e40-b2ca-ee5944546534" providerId="ADAL" clId="{AB1973AC-2A20-4682-A4AD-CAE3834F253E}" dt="2024-02-14T22:40:44.099" v="8142" actId="20577"/>
          <ac:spMkLst>
            <pc:docMk/>
            <pc:sldMk cId="482962649" sldId="1107"/>
            <ac:spMk id="4" creationId="{460C015E-BCC4-BBAB-0531-34312A1CE96C}"/>
          </ac:spMkLst>
        </pc:spChg>
        <pc:picChg chg="add mod">
          <ac:chgData name="Mike Brost" userId="9fc27e3d-e9ee-4e40-b2ca-ee5944546534" providerId="ADAL" clId="{AB1973AC-2A20-4682-A4AD-CAE3834F253E}" dt="2024-02-14T22:43:08.742" v="8146" actId="14100"/>
          <ac:picMkLst>
            <pc:docMk/>
            <pc:sldMk cId="482962649" sldId="1107"/>
            <ac:picMk id="8" creationId="{6D5C7D80-3138-6882-512B-7068B15E7509}"/>
          </ac:picMkLst>
        </pc:picChg>
      </pc:sldChg>
      <pc:sldChg chg="addSp delSp modSp new mod modClrScheme chgLayout">
        <pc:chgData name="Mike Brost" userId="9fc27e3d-e9ee-4e40-b2ca-ee5944546534" providerId="ADAL" clId="{AB1973AC-2A20-4682-A4AD-CAE3834F253E}" dt="2024-02-14T23:15:23.341" v="8205" actId="20577"/>
        <pc:sldMkLst>
          <pc:docMk/>
          <pc:sldMk cId="937656487" sldId="1108"/>
        </pc:sldMkLst>
        <pc:spChg chg="del">
          <ac:chgData name="Mike Brost" userId="9fc27e3d-e9ee-4e40-b2ca-ee5944546534" providerId="ADAL" clId="{AB1973AC-2A20-4682-A4AD-CAE3834F253E}" dt="2024-02-14T23:14:52.376" v="8158" actId="700"/>
          <ac:spMkLst>
            <pc:docMk/>
            <pc:sldMk cId="937656487" sldId="1108"/>
            <ac:spMk id="2" creationId="{95EEC3E6-69F8-C60C-ED6E-688FCE3B8A7A}"/>
          </ac:spMkLst>
        </pc:spChg>
        <pc:spChg chg="del mod ord">
          <ac:chgData name="Mike Brost" userId="9fc27e3d-e9ee-4e40-b2ca-ee5944546534" providerId="ADAL" clId="{AB1973AC-2A20-4682-A4AD-CAE3834F253E}" dt="2024-02-14T23:14:52.376" v="8158" actId="700"/>
          <ac:spMkLst>
            <pc:docMk/>
            <pc:sldMk cId="937656487" sldId="1108"/>
            <ac:spMk id="3" creationId="{6C440815-DED9-B5BE-F970-5B0090741271}"/>
          </ac:spMkLst>
        </pc:spChg>
        <pc:spChg chg="del mod ord">
          <ac:chgData name="Mike Brost" userId="9fc27e3d-e9ee-4e40-b2ca-ee5944546534" providerId="ADAL" clId="{AB1973AC-2A20-4682-A4AD-CAE3834F253E}" dt="2024-02-14T23:14:52.376" v="8158" actId="700"/>
          <ac:spMkLst>
            <pc:docMk/>
            <pc:sldMk cId="937656487" sldId="1108"/>
            <ac:spMk id="4" creationId="{6AC4B0AF-82D0-2B8C-3A0A-711DC445C074}"/>
          </ac:spMkLst>
        </pc:spChg>
        <pc:spChg chg="del">
          <ac:chgData name="Mike Brost" userId="9fc27e3d-e9ee-4e40-b2ca-ee5944546534" providerId="ADAL" clId="{AB1973AC-2A20-4682-A4AD-CAE3834F253E}" dt="2024-02-14T23:14:52.376" v="8158" actId="700"/>
          <ac:spMkLst>
            <pc:docMk/>
            <pc:sldMk cId="937656487" sldId="1108"/>
            <ac:spMk id="5" creationId="{0534172F-6731-E483-D654-6E3E7807DE5C}"/>
          </ac:spMkLst>
        </pc:spChg>
        <pc:spChg chg="del mod ord">
          <ac:chgData name="Mike Brost" userId="9fc27e3d-e9ee-4e40-b2ca-ee5944546534" providerId="ADAL" clId="{AB1973AC-2A20-4682-A4AD-CAE3834F253E}" dt="2024-02-14T23:14:52.376" v="8158" actId="700"/>
          <ac:spMkLst>
            <pc:docMk/>
            <pc:sldMk cId="937656487" sldId="1108"/>
            <ac:spMk id="6" creationId="{D5B858B5-8A1E-0A5E-6A2F-F14AE0D7F2B7}"/>
          </ac:spMkLst>
        </pc:spChg>
        <pc:spChg chg="mod ord">
          <ac:chgData name="Mike Brost" userId="9fc27e3d-e9ee-4e40-b2ca-ee5944546534" providerId="ADAL" clId="{AB1973AC-2A20-4682-A4AD-CAE3834F253E}" dt="2024-02-14T23:14:52.376" v="8158" actId="700"/>
          <ac:spMkLst>
            <pc:docMk/>
            <pc:sldMk cId="937656487" sldId="1108"/>
            <ac:spMk id="7" creationId="{AD43C12B-CF1A-CCE6-1A66-4FB8DC8076CE}"/>
          </ac:spMkLst>
        </pc:spChg>
        <pc:spChg chg="mod ord">
          <ac:chgData name="Mike Brost" userId="9fc27e3d-e9ee-4e40-b2ca-ee5944546534" providerId="ADAL" clId="{AB1973AC-2A20-4682-A4AD-CAE3834F253E}" dt="2024-02-14T23:14:52.376" v="8158" actId="700"/>
          <ac:spMkLst>
            <pc:docMk/>
            <pc:sldMk cId="937656487" sldId="1108"/>
            <ac:spMk id="8" creationId="{8E2DDEF3-FAD7-347C-B7F5-B67A3799BA0B}"/>
          </ac:spMkLst>
        </pc:spChg>
        <pc:spChg chg="add mod ord">
          <ac:chgData name="Mike Brost" userId="9fc27e3d-e9ee-4e40-b2ca-ee5944546534" providerId="ADAL" clId="{AB1973AC-2A20-4682-A4AD-CAE3834F253E}" dt="2024-02-14T23:15:23.341" v="8205" actId="20577"/>
          <ac:spMkLst>
            <pc:docMk/>
            <pc:sldMk cId="937656487" sldId="1108"/>
            <ac:spMk id="9" creationId="{7A188C4C-4469-D409-5F47-D807D289B5B0}"/>
          </ac:spMkLst>
        </pc:spChg>
        <pc:spChg chg="add mod ord">
          <ac:chgData name="Mike Brost" userId="9fc27e3d-e9ee-4e40-b2ca-ee5944546534" providerId="ADAL" clId="{AB1973AC-2A20-4682-A4AD-CAE3834F253E}" dt="2024-02-14T23:14:52.376" v="8158" actId="700"/>
          <ac:spMkLst>
            <pc:docMk/>
            <pc:sldMk cId="937656487" sldId="1108"/>
            <ac:spMk id="10" creationId="{985C7B51-2F19-9501-C90F-041B4CDEDC2F}"/>
          </ac:spMkLst>
        </pc:spChg>
        <pc:spChg chg="add mod ord">
          <ac:chgData name="Mike Brost" userId="9fc27e3d-e9ee-4e40-b2ca-ee5944546534" providerId="ADAL" clId="{AB1973AC-2A20-4682-A4AD-CAE3834F253E}" dt="2024-02-14T23:14:52.376" v="8158" actId="700"/>
          <ac:spMkLst>
            <pc:docMk/>
            <pc:sldMk cId="937656487" sldId="1108"/>
            <ac:spMk id="11" creationId="{D146E45F-D49A-8AFC-0965-700395BA9FD8}"/>
          </ac:spMkLst>
        </pc:spChg>
      </pc:sldChg>
      <pc:sldChg chg="addSp modSp new mod">
        <pc:chgData name="Mike Brost" userId="9fc27e3d-e9ee-4e40-b2ca-ee5944546534" providerId="ADAL" clId="{AB1973AC-2A20-4682-A4AD-CAE3834F253E}" dt="2024-02-14T23:30:06.657" v="8449" actId="20577"/>
        <pc:sldMkLst>
          <pc:docMk/>
          <pc:sldMk cId="1128198691" sldId="1109"/>
        </pc:sldMkLst>
        <pc:spChg chg="mod">
          <ac:chgData name="Mike Brost" userId="9fc27e3d-e9ee-4e40-b2ca-ee5944546534" providerId="ADAL" clId="{AB1973AC-2A20-4682-A4AD-CAE3834F253E}" dt="2024-02-14T23:16:23.972" v="8275" actId="20577"/>
          <ac:spMkLst>
            <pc:docMk/>
            <pc:sldMk cId="1128198691" sldId="1109"/>
            <ac:spMk id="3" creationId="{96D13395-57D3-C47B-CC5A-82B721C64966}"/>
          </ac:spMkLst>
        </pc:spChg>
        <pc:spChg chg="mod">
          <ac:chgData name="Mike Brost" userId="9fc27e3d-e9ee-4e40-b2ca-ee5944546534" providerId="ADAL" clId="{AB1973AC-2A20-4682-A4AD-CAE3834F253E}" dt="2024-02-14T23:30:06.657" v="8449" actId="20577"/>
          <ac:spMkLst>
            <pc:docMk/>
            <pc:sldMk cId="1128198691" sldId="1109"/>
            <ac:spMk id="4" creationId="{CBD90039-7612-986C-8D9D-B712DB56D4FE}"/>
          </ac:spMkLst>
        </pc:spChg>
        <pc:spChg chg="add">
          <ac:chgData name="Mike Brost" userId="9fc27e3d-e9ee-4e40-b2ca-ee5944546534" providerId="ADAL" clId="{AB1973AC-2A20-4682-A4AD-CAE3834F253E}" dt="2024-02-14T23:23:45.132" v="8324"/>
          <ac:spMkLst>
            <pc:docMk/>
            <pc:sldMk cId="1128198691" sldId="1109"/>
            <ac:spMk id="7" creationId="{E12C4732-31DB-84B7-2BB0-D6B7EEB6A698}"/>
          </ac:spMkLst>
        </pc:spChg>
        <pc:spChg chg="add mod">
          <ac:chgData name="Mike Brost" userId="9fc27e3d-e9ee-4e40-b2ca-ee5944546534" providerId="ADAL" clId="{AB1973AC-2A20-4682-A4AD-CAE3834F253E}" dt="2024-02-14T23:23:48.294" v="8325"/>
          <ac:spMkLst>
            <pc:docMk/>
            <pc:sldMk cId="1128198691" sldId="1109"/>
            <ac:spMk id="8" creationId="{51B272F5-4B6A-B06D-3D45-0EDA048E244A}"/>
          </ac:spMkLst>
        </pc:spChg>
        <pc:spChg chg="add mod">
          <ac:chgData name="Mike Brost" userId="9fc27e3d-e9ee-4e40-b2ca-ee5944546534" providerId="ADAL" clId="{AB1973AC-2A20-4682-A4AD-CAE3834F253E}" dt="2024-02-14T23:29:07.362" v="8403" actId="1582"/>
          <ac:spMkLst>
            <pc:docMk/>
            <pc:sldMk cId="1128198691" sldId="1109"/>
            <ac:spMk id="11" creationId="{6EF70E2E-4C32-9AAB-8982-59623C2F0F2C}"/>
          </ac:spMkLst>
        </pc:spChg>
        <pc:picChg chg="add mod">
          <ac:chgData name="Mike Brost" userId="9fc27e3d-e9ee-4e40-b2ca-ee5944546534" providerId="ADAL" clId="{AB1973AC-2A20-4682-A4AD-CAE3834F253E}" dt="2024-02-14T23:28:24.371" v="8400" actId="1076"/>
          <ac:picMkLst>
            <pc:docMk/>
            <pc:sldMk cId="1128198691" sldId="1109"/>
            <ac:picMk id="10" creationId="{EF88AD3E-2F65-E02E-A873-F8F9C468BD6C}"/>
          </ac:picMkLst>
        </pc:picChg>
      </pc:sldChg>
      <pc:sldChg chg="addSp delSp modSp new mod modAnim">
        <pc:chgData name="Mike Brost" userId="9fc27e3d-e9ee-4e40-b2ca-ee5944546534" providerId="ADAL" clId="{AB1973AC-2A20-4682-A4AD-CAE3834F253E}" dt="2024-02-14T23:45:29.180" v="8706" actId="478"/>
        <pc:sldMkLst>
          <pc:docMk/>
          <pc:sldMk cId="3452009520" sldId="1110"/>
        </pc:sldMkLst>
        <pc:spChg chg="mod">
          <ac:chgData name="Mike Brost" userId="9fc27e3d-e9ee-4e40-b2ca-ee5944546534" providerId="ADAL" clId="{AB1973AC-2A20-4682-A4AD-CAE3834F253E}" dt="2024-02-14T23:31:29.651" v="8493" actId="20577"/>
          <ac:spMkLst>
            <pc:docMk/>
            <pc:sldMk cId="3452009520" sldId="1110"/>
            <ac:spMk id="3" creationId="{345BC6DE-CDBC-EE52-5C3B-C935EE1FD421}"/>
          </ac:spMkLst>
        </pc:spChg>
        <pc:spChg chg="mod">
          <ac:chgData name="Mike Brost" userId="9fc27e3d-e9ee-4e40-b2ca-ee5944546534" providerId="ADAL" clId="{AB1973AC-2A20-4682-A4AD-CAE3834F253E}" dt="2024-02-14T23:41:10.246" v="8685" actId="14"/>
          <ac:spMkLst>
            <pc:docMk/>
            <pc:sldMk cId="3452009520" sldId="1110"/>
            <ac:spMk id="4" creationId="{8006026E-900C-1DA1-08E8-0EE062D6A895}"/>
          </ac:spMkLst>
        </pc:spChg>
        <pc:picChg chg="add mod">
          <ac:chgData name="Mike Brost" userId="9fc27e3d-e9ee-4e40-b2ca-ee5944546534" providerId="ADAL" clId="{AB1973AC-2A20-4682-A4AD-CAE3834F253E}" dt="2024-02-14T23:43:31.777" v="8697" actId="1036"/>
          <ac:picMkLst>
            <pc:docMk/>
            <pc:sldMk cId="3452009520" sldId="1110"/>
            <ac:picMk id="8" creationId="{2A4F2C82-AE23-0D84-EB86-596B4C8E868C}"/>
          </ac:picMkLst>
        </pc:picChg>
        <pc:picChg chg="add mod">
          <ac:chgData name="Mike Brost" userId="9fc27e3d-e9ee-4e40-b2ca-ee5944546534" providerId="ADAL" clId="{AB1973AC-2A20-4682-A4AD-CAE3834F253E}" dt="2024-02-14T23:37:55.837" v="8597" actId="1076"/>
          <ac:picMkLst>
            <pc:docMk/>
            <pc:sldMk cId="3452009520" sldId="1110"/>
            <ac:picMk id="10" creationId="{6098DF53-3ABE-C564-C659-183B995BE755}"/>
          </ac:picMkLst>
        </pc:picChg>
        <pc:picChg chg="add mod">
          <ac:chgData name="Mike Brost" userId="9fc27e3d-e9ee-4e40-b2ca-ee5944546534" providerId="ADAL" clId="{AB1973AC-2A20-4682-A4AD-CAE3834F253E}" dt="2024-02-14T23:44:51.729" v="8703" actId="1076"/>
          <ac:picMkLst>
            <pc:docMk/>
            <pc:sldMk cId="3452009520" sldId="1110"/>
            <ac:picMk id="12" creationId="{1AFE8199-E773-EE43-A867-C2C46AAA6A04}"/>
          </ac:picMkLst>
        </pc:picChg>
        <pc:picChg chg="add del">
          <ac:chgData name="Mike Brost" userId="9fc27e3d-e9ee-4e40-b2ca-ee5944546534" providerId="ADAL" clId="{AB1973AC-2A20-4682-A4AD-CAE3834F253E}" dt="2024-02-14T23:45:29.180" v="8706" actId="478"/>
          <ac:picMkLst>
            <pc:docMk/>
            <pc:sldMk cId="3452009520" sldId="1110"/>
            <ac:picMk id="14" creationId="{63ECDC46-49AF-ED0D-34C0-2539DF227D1B}"/>
          </ac:picMkLst>
        </pc:picChg>
      </pc:sldChg>
      <pc:sldChg chg="addSp modSp new mod modAnim">
        <pc:chgData name="Mike Brost" userId="9fc27e3d-e9ee-4e40-b2ca-ee5944546534" providerId="ADAL" clId="{AB1973AC-2A20-4682-A4AD-CAE3834F253E}" dt="2024-02-15T00:17:44.998" v="9726" actId="20577"/>
        <pc:sldMkLst>
          <pc:docMk/>
          <pc:sldMk cId="253048607" sldId="1111"/>
        </pc:sldMkLst>
        <pc:spChg chg="mod">
          <ac:chgData name="Mike Brost" userId="9fc27e3d-e9ee-4e40-b2ca-ee5944546534" providerId="ADAL" clId="{AB1973AC-2A20-4682-A4AD-CAE3834F253E}" dt="2024-02-15T00:08:13.728" v="9305" actId="20577"/>
          <ac:spMkLst>
            <pc:docMk/>
            <pc:sldMk cId="253048607" sldId="1111"/>
            <ac:spMk id="3" creationId="{FF4188B3-06C6-7323-3602-6D83960687CD}"/>
          </ac:spMkLst>
        </pc:spChg>
        <pc:spChg chg="mod">
          <ac:chgData name="Mike Brost" userId="9fc27e3d-e9ee-4e40-b2ca-ee5944546534" providerId="ADAL" clId="{AB1973AC-2A20-4682-A4AD-CAE3834F253E}" dt="2024-02-15T00:17:44.998" v="9726" actId="20577"/>
          <ac:spMkLst>
            <pc:docMk/>
            <pc:sldMk cId="253048607" sldId="1111"/>
            <ac:spMk id="4" creationId="{87C9AC05-5C88-F47B-E05A-A561FC6C24A5}"/>
          </ac:spMkLst>
        </pc:spChg>
        <pc:picChg chg="add mod modCrop">
          <ac:chgData name="Mike Brost" userId="9fc27e3d-e9ee-4e40-b2ca-ee5944546534" providerId="ADAL" clId="{AB1973AC-2A20-4682-A4AD-CAE3834F253E}" dt="2024-02-15T00:14:56.904" v="9654" actId="1076"/>
          <ac:picMkLst>
            <pc:docMk/>
            <pc:sldMk cId="253048607" sldId="1111"/>
            <ac:picMk id="8" creationId="{2AED6A6E-0DEB-697B-019B-7BB3C13E2100}"/>
          </ac:picMkLst>
        </pc:picChg>
        <pc:picChg chg="add mod ord">
          <ac:chgData name="Mike Brost" userId="9fc27e3d-e9ee-4e40-b2ca-ee5944546534" providerId="ADAL" clId="{AB1973AC-2A20-4682-A4AD-CAE3834F253E}" dt="2024-02-15T00:14:30.863" v="9652" actId="167"/>
          <ac:picMkLst>
            <pc:docMk/>
            <pc:sldMk cId="253048607" sldId="1111"/>
            <ac:picMk id="10" creationId="{5BE74A1E-271F-16FA-FC95-4E5352211AAB}"/>
          </ac:picMkLst>
        </pc:picChg>
      </pc:sldChg>
      <pc:sldChg chg="addSp delSp modSp new mod">
        <pc:chgData name="Mike Brost" userId="9fc27e3d-e9ee-4e40-b2ca-ee5944546534" providerId="ADAL" clId="{AB1973AC-2A20-4682-A4AD-CAE3834F253E}" dt="2024-02-15T00:02:30.758" v="9205" actId="27636"/>
        <pc:sldMkLst>
          <pc:docMk/>
          <pc:sldMk cId="3157768064" sldId="1112"/>
        </pc:sldMkLst>
        <pc:spChg chg="del">
          <ac:chgData name="Mike Brost" userId="9fc27e3d-e9ee-4e40-b2ca-ee5944546534" providerId="ADAL" clId="{AB1973AC-2A20-4682-A4AD-CAE3834F253E}" dt="2024-02-14T23:47:14.929" v="8709" actId="22"/>
          <ac:spMkLst>
            <pc:docMk/>
            <pc:sldMk cId="3157768064" sldId="1112"/>
            <ac:spMk id="2" creationId="{E240EE3C-0DAC-1D51-9B1C-68A0CA8D101F}"/>
          </ac:spMkLst>
        </pc:spChg>
        <pc:spChg chg="mod">
          <ac:chgData name="Mike Brost" userId="9fc27e3d-e9ee-4e40-b2ca-ee5944546534" providerId="ADAL" clId="{AB1973AC-2A20-4682-A4AD-CAE3834F253E}" dt="2024-02-15T00:02:30.758" v="9205" actId="27636"/>
          <ac:spMkLst>
            <pc:docMk/>
            <pc:sldMk cId="3157768064" sldId="1112"/>
            <ac:spMk id="3" creationId="{851A750A-5A93-99FB-F039-060A2F39CA07}"/>
          </ac:spMkLst>
        </pc:spChg>
        <pc:spChg chg="add del mod">
          <ac:chgData name="Mike Brost" userId="9fc27e3d-e9ee-4e40-b2ca-ee5944546534" providerId="ADAL" clId="{AB1973AC-2A20-4682-A4AD-CAE3834F253E}" dt="2024-02-14T23:48:21.009" v="8713" actId="22"/>
          <ac:spMkLst>
            <pc:docMk/>
            <pc:sldMk cId="3157768064" sldId="1112"/>
            <ac:spMk id="9" creationId="{C07E462B-FDAA-D7D7-E57A-D065779A9D0C}"/>
          </ac:spMkLst>
        </pc:spChg>
        <pc:picChg chg="add del mod ord">
          <ac:chgData name="Mike Brost" userId="9fc27e3d-e9ee-4e40-b2ca-ee5944546534" providerId="ADAL" clId="{AB1973AC-2A20-4682-A4AD-CAE3834F253E}" dt="2024-02-14T23:47:51.706" v="8712" actId="478"/>
          <ac:picMkLst>
            <pc:docMk/>
            <pc:sldMk cId="3157768064" sldId="1112"/>
            <ac:picMk id="7" creationId="{68CBF49B-10F2-00AC-6EF2-B225862265C0}"/>
          </ac:picMkLst>
        </pc:picChg>
        <pc:picChg chg="add mod ord modCrop">
          <ac:chgData name="Mike Brost" userId="9fc27e3d-e9ee-4e40-b2ca-ee5944546534" providerId="ADAL" clId="{AB1973AC-2A20-4682-A4AD-CAE3834F253E}" dt="2024-02-14T23:49:36.899" v="8793" actId="1035"/>
          <ac:picMkLst>
            <pc:docMk/>
            <pc:sldMk cId="3157768064" sldId="1112"/>
            <ac:picMk id="11" creationId="{15308234-9ABD-AE0D-A83B-CE8A5AFAF702}"/>
          </ac:picMkLst>
        </pc:picChg>
      </pc:sldChg>
      <pc:sldChg chg="addSp modSp new mod modAnim">
        <pc:chgData name="Mike Brost" userId="9fc27e3d-e9ee-4e40-b2ca-ee5944546534" providerId="ADAL" clId="{AB1973AC-2A20-4682-A4AD-CAE3834F253E}" dt="2024-02-15T00:07:00.603" v="9261"/>
        <pc:sldMkLst>
          <pc:docMk/>
          <pc:sldMk cId="1379923233" sldId="1113"/>
        </pc:sldMkLst>
        <pc:spChg chg="mod">
          <ac:chgData name="Mike Brost" userId="9fc27e3d-e9ee-4e40-b2ca-ee5944546534" providerId="ADAL" clId="{AB1973AC-2A20-4682-A4AD-CAE3834F253E}" dt="2024-02-14T23:50:08.428" v="8815" actId="20577"/>
          <ac:spMkLst>
            <pc:docMk/>
            <pc:sldMk cId="1379923233" sldId="1113"/>
            <ac:spMk id="3" creationId="{80ACCD16-FED4-8C4C-C895-EDF78D6704D7}"/>
          </ac:spMkLst>
        </pc:spChg>
        <pc:spChg chg="mod">
          <ac:chgData name="Mike Brost" userId="9fc27e3d-e9ee-4e40-b2ca-ee5944546534" providerId="ADAL" clId="{AB1973AC-2A20-4682-A4AD-CAE3834F253E}" dt="2024-02-15T00:02:52.431" v="9233" actId="20577"/>
          <ac:spMkLst>
            <pc:docMk/>
            <pc:sldMk cId="1379923233" sldId="1113"/>
            <ac:spMk id="4" creationId="{E797CA0F-8A00-42EC-42F6-C3B1BD9EFC05}"/>
          </ac:spMkLst>
        </pc:spChg>
        <pc:picChg chg="add mod">
          <ac:chgData name="Mike Brost" userId="9fc27e3d-e9ee-4e40-b2ca-ee5944546534" providerId="ADAL" clId="{AB1973AC-2A20-4682-A4AD-CAE3834F253E}" dt="2024-02-15T00:03:30.386" v="9236" actId="1076"/>
          <ac:picMkLst>
            <pc:docMk/>
            <pc:sldMk cId="1379923233" sldId="1113"/>
            <ac:picMk id="8" creationId="{8F2DD5CE-1D56-92B8-38C3-8489A757A4CA}"/>
          </ac:picMkLst>
        </pc:picChg>
        <pc:picChg chg="add mod">
          <ac:chgData name="Mike Brost" userId="9fc27e3d-e9ee-4e40-b2ca-ee5944546534" providerId="ADAL" clId="{AB1973AC-2A20-4682-A4AD-CAE3834F253E}" dt="2024-02-15T00:03:34.149" v="9237" actId="1076"/>
          <ac:picMkLst>
            <pc:docMk/>
            <pc:sldMk cId="1379923233" sldId="1113"/>
            <ac:picMk id="10" creationId="{D7424298-F57A-A257-5388-DF51118C6660}"/>
          </ac:picMkLst>
        </pc:picChg>
        <pc:picChg chg="add mod">
          <ac:chgData name="Mike Brost" userId="9fc27e3d-e9ee-4e40-b2ca-ee5944546534" providerId="ADAL" clId="{AB1973AC-2A20-4682-A4AD-CAE3834F253E}" dt="2024-02-15T00:03:38.532" v="9238" actId="1076"/>
          <ac:picMkLst>
            <pc:docMk/>
            <pc:sldMk cId="1379923233" sldId="1113"/>
            <ac:picMk id="12" creationId="{DD3CF983-19E9-5F70-20EE-5871A8BEFDCC}"/>
          </ac:picMkLst>
        </pc:picChg>
        <pc:picChg chg="add mod">
          <ac:chgData name="Mike Brost" userId="9fc27e3d-e9ee-4e40-b2ca-ee5944546534" providerId="ADAL" clId="{AB1973AC-2A20-4682-A4AD-CAE3834F253E}" dt="2024-02-15T00:06:55.158" v="9259" actId="1076"/>
          <ac:picMkLst>
            <pc:docMk/>
            <pc:sldMk cId="1379923233" sldId="1113"/>
            <ac:picMk id="14" creationId="{F9E1475F-84F2-CDCD-A686-0359A1AC9EA5}"/>
          </ac:picMkLst>
        </pc:picChg>
      </pc:sldChg>
      <pc:sldChg chg="addSp modSp new mod modAnim">
        <pc:chgData name="Mike Brost" userId="9fc27e3d-e9ee-4e40-b2ca-ee5944546534" providerId="ADAL" clId="{AB1973AC-2A20-4682-A4AD-CAE3834F253E}" dt="2024-02-15T22:56:01.912" v="13660" actId="171"/>
        <pc:sldMkLst>
          <pc:docMk/>
          <pc:sldMk cId="3606383934" sldId="1114"/>
        </pc:sldMkLst>
        <pc:spChg chg="mod">
          <ac:chgData name="Mike Brost" userId="9fc27e3d-e9ee-4e40-b2ca-ee5944546534" providerId="ADAL" clId="{AB1973AC-2A20-4682-A4AD-CAE3834F253E}" dt="2024-02-15T00:19:42.946" v="9815" actId="20577"/>
          <ac:spMkLst>
            <pc:docMk/>
            <pc:sldMk cId="3606383934" sldId="1114"/>
            <ac:spMk id="3" creationId="{AB0215A2-5216-D873-2B30-624132BE9CD5}"/>
          </ac:spMkLst>
        </pc:spChg>
        <pc:spChg chg="mod">
          <ac:chgData name="Mike Brost" userId="9fc27e3d-e9ee-4e40-b2ca-ee5944546534" providerId="ADAL" clId="{AB1973AC-2A20-4682-A4AD-CAE3834F253E}" dt="2024-02-15T00:33:16.844" v="10306" actId="20577"/>
          <ac:spMkLst>
            <pc:docMk/>
            <pc:sldMk cId="3606383934" sldId="1114"/>
            <ac:spMk id="4" creationId="{5AF898A7-413A-8D31-D34D-572088F54358}"/>
          </ac:spMkLst>
        </pc:spChg>
        <pc:picChg chg="add mod">
          <ac:chgData name="Mike Brost" userId="9fc27e3d-e9ee-4e40-b2ca-ee5944546534" providerId="ADAL" clId="{AB1973AC-2A20-4682-A4AD-CAE3834F253E}" dt="2024-02-15T22:47:44.528" v="13639" actId="1076"/>
          <ac:picMkLst>
            <pc:docMk/>
            <pc:sldMk cId="3606383934" sldId="1114"/>
            <ac:picMk id="8" creationId="{44507B1D-81F8-17A9-122D-B31C1816D6C2}"/>
          </ac:picMkLst>
        </pc:picChg>
        <pc:picChg chg="add mod">
          <ac:chgData name="Mike Brost" userId="9fc27e3d-e9ee-4e40-b2ca-ee5944546534" providerId="ADAL" clId="{AB1973AC-2A20-4682-A4AD-CAE3834F253E}" dt="2024-02-15T22:53:24.687" v="13648" actId="14100"/>
          <ac:picMkLst>
            <pc:docMk/>
            <pc:sldMk cId="3606383934" sldId="1114"/>
            <ac:picMk id="9" creationId="{E0DA4B14-0E44-D7F3-0A68-BAE6CD253048}"/>
          </ac:picMkLst>
        </pc:picChg>
        <pc:picChg chg="add mod">
          <ac:chgData name="Mike Brost" userId="9fc27e3d-e9ee-4e40-b2ca-ee5944546534" providerId="ADAL" clId="{AB1973AC-2A20-4682-A4AD-CAE3834F253E}" dt="2024-02-15T22:47:49.260" v="13640" actId="1076"/>
          <ac:picMkLst>
            <pc:docMk/>
            <pc:sldMk cId="3606383934" sldId="1114"/>
            <ac:picMk id="10" creationId="{95AFAF66-A7AB-3B9B-C0AC-2BF75092672C}"/>
          </ac:picMkLst>
        </pc:picChg>
        <pc:picChg chg="add mod">
          <ac:chgData name="Mike Brost" userId="9fc27e3d-e9ee-4e40-b2ca-ee5944546534" providerId="ADAL" clId="{AB1973AC-2A20-4682-A4AD-CAE3834F253E}" dt="2024-02-15T22:47:53.095" v="13641" actId="1076"/>
          <ac:picMkLst>
            <pc:docMk/>
            <pc:sldMk cId="3606383934" sldId="1114"/>
            <ac:picMk id="12" creationId="{0B7C9198-D0A8-8086-759D-099BFEBB2605}"/>
          </ac:picMkLst>
        </pc:picChg>
        <pc:picChg chg="add mod ord">
          <ac:chgData name="Mike Brost" userId="9fc27e3d-e9ee-4e40-b2ca-ee5944546534" providerId="ADAL" clId="{AB1973AC-2A20-4682-A4AD-CAE3834F253E}" dt="2024-02-15T22:56:01.912" v="13660" actId="171"/>
          <ac:picMkLst>
            <pc:docMk/>
            <pc:sldMk cId="3606383934" sldId="1114"/>
            <ac:picMk id="13" creationId="{11DB95ED-B247-C067-BA82-DB07DA4788A5}"/>
          </ac:picMkLst>
        </pc:picChg>
      </pc:sldChg>
      <pc:sldChg chg="addSp delSp modSp new mod modAnim">
        <pc:chgData name="Mike Brost" userId="9fc27e3d-e9ee-4e40-b2ca-ee5944546534" providerId="ADAL" clId="{AB1973AC-2A20-4682-A4AD-CAE3834F253E}" dt="2024-02-16T19:31:20.875" v="15163"/>
        <pc:sldMkLst>
          <pc:docMk/>
          <pc:sldMk cId="1536169242" sldId="1115"/>
        </pc:sldMkLst>
        <pc:spChg chg="mod">
          <ac:chgData name="Mike Brost" userId="9fc27e3d-e9ee-4e40-b2ca-ee5944546534" providerId="ADAL" clId="{AB1973AC-2A20-4682-A4AD-CAE3834F253E}" dt="2024-02-15T00:34:08.599" v="10369" actId="20577"/>
          <ac:spMkLst>
            <pc:docMk/>
            <pc:sldMk cId="1536169242" sldId="1115"/>
            <ac:spMk id="3" creationId="{B4A9E22C-AC99-FC44-AB36-20E19FA968BD}"/>
          </ac:spMkLst>
        </pc:spChg>
        <pc:spChg chg="mod">
          <ac:chgData name="Mike Brost" userId="9fc27e3d-e9ee-4e40-b2ca-ee5944546534" providerId="ADAL" clId="{AB1973AC-2A20-4682-A4AD-CAE3834F253E}" dt="2024-02-16T19:11:18.230" v="15112" actId="20577"/>
          <ac:spMkLst>
            <pc:docMk/>
            <pc:sldMk cId="1536169242" sldId="1115"/>
            <ac:spMk id="4" creationId="{D238CC3E-7FD4-1D2E-1D0A-ACDB6F6F4778}"/>
          </ac:spMkLst>
        </pc:spChg>
        <pc:picChg chg="add mod ord">
          <ac:chgData name="Mike Brost" userId="9fc27e3d-e9ee-4e40-b2ca-ee5944546534" providerId="ADAL" clId="{AB1973AC-2A20-4682-A4AD-CAE3834F253E}" dt="2024-02-16T19:30:20.560" v="15161" actId="1076"/>
          <ac:picMkLst>
            <pc:docMk/>
            <pc:sldMk cId="1536169242" sldId="1115"/>
            <ac:picMk id="8" creationId="{9942DFAA-8817-DC23-B6F1-673667FBCB45}"/>
          </ac:picMkLst>
        </pc:picChg>
        <pc:picChg chg="add del mod ord">
          <ac:chgData name="Mike Brost" userId="9fc27e3d-e9ee-4e40-b2ca-ee5944546534" providerId="ADAL" clId="{AB1973AC-2A20-4682-A4AD-CAE3834F253E}" dt="2024-02-16T19:27:04.587" v="15150" actId="478"/>
          <ac:picMkLst>
            <pc:docMk/>
            <pc:sldMk cId="1536169242" sldId="1115"/>
            <ac:picMk id="9" creationId="{B387CFAD-72C8-B2D4-E839-5E3849ABA94C}"/>
          </ac:picMkLst>
        </pc:picChg>
        <pc:picChg chg="add mod ord">
          <ac:chgData name="Mike Brost" userId="9fc27e3d-e9ee-4e40-b2ca-ee5944546534" providerId="ADAL" clId="{AB1973AC-2A20-4682-A4AD-CAE3834F253E}" dt="2024-02-16T18:56:15.462" v="14918" actId="167"/>
          <ac:picMkLst>
            <pc:docMk/>
            <pc:sldMk cId="1536169242" sldId="1115"/>
            <ac:picMk id="11" creationId="{EC27AA0C-275D-0641-9DEC-2B06FD802C5E}"/>
          </ac:picMkLst>
        </pc:picChg>
        <pc:picChg chg="add mod">
          <ac:chgData name="Mike Brost" userId="9fc27e3d-e9ee-4e40-b2ca-ee5944546534" providerId="ADAL" clId="{AB1973AC-2A20-4682-A4AD-CAE3834F253E}" dt="2024-02-16T19:29:42.687" v="15156" actId="1076"/>
          <ac:picMkLst>
            <pc:docMk/>
            <pc:sldMk cId="1536169242" sldId="1115"/>
            <ac:picMk id="13" creationId="{1A8175EC-5447-BF3F-819E-B40C828ABD5E}"/>
          </ac:picMkLst>
        </pc:picChg>
        <pc:picChg chg="add mod ord">
          <ac:chgData name="Mike Brost" userId="9fc27e3d-e9ee-4e40-b2ca-ee5944546534" providerId="ADAL" clId="{AB1973AC-2A20-4682-A4AD-CAE3834F253E}" dt="2024-02-16T19:29:30.971" v="15155" actId="1076"/>
          <ac:picMkLst>
            <pc:docMk/>
            <pc:sldMk cId="1536169242" sldId="1115"/>
            <ac:picMk id="15" creationId="{544C190C-1407-A3FE-9FF9-944A5ECB28F2}"/>
          </ac:picMkLst>
        </pc:picChg>
        <pc:picChg chg="add mod">
          <ac:chgData name="Mike Brost" userId="9fc27e3d-e9ee-4e40-b2ca-ee5944546534" providerId="ADAL" clId="{AB1973AC-2A20-4682-A4AD-CAE3834F253E}" dt="2024-02-16T19:30:02.124" v="15158" actId="1076"/>
          <ac:picMkLst>
            <pc:docMk/>
            <pc:sldMk cId="1536169242" sldId="1115"/>
            <ac:picMk id="17" creationId="{898F908D-B1B6-BD01-8A39-59E594A9E24B}"/>
          </ac:picMkLst>
        </pc:picChg>
        <pc:picChg chg="add mod">
          <ac:chgData name="Mike Brost" userId="9fc27e3d-e9ee-4e40-b2ca-ee5944546534" providerId="ADAL" clId="{AB1973AC-2A20-4682-A4AD-CAE3834F253E}" dt="2024-02-16T19:30:10.207" v="15159" actId="1076"/>
          <ac:picMkLst>
            <pc:docMk/>
            <pc:sldMk cId="1536169242" sldId="1115"/>
            <ac:picMk id="19" creationId="{F2C750E1-4460-0F94-EC63-5F0A2F7F9A40}"/>
          </ac:picMkLst>
        </pc:picChg>
        <pc:picChg chg="add mod">
          <ac:chgData name="Mike Brost" userId="9fc27e3d-e9ee-4e40-b2ca-ee5944546534" providerId="ADAL" clId="{AB1973AC-2A20-4682-A4AD-CAE3834F253E}" dt="2024-02-16T19:30:15.317" v="15160" actId="1076"/>
          <ac:picMkLst>
            <pc:docMk/>
            <pc:sldMk cId="1536169242" sldId="1115"/>
            <ac:picMk id="21" creationId="{4AD2CFAD-F42C-C2B9-E03C-217602605E32}"/>
          </ac:picMkLst>
        </pc:picChg>
      </pc:sldChg>
      <pc:sldChg chg="addSp modSp new mod modAnim">
        <pc:chgData name="Mike Brost" userId="9fc27e3d-e9ee-4e40-b2ca-ee5944546534" providerId="ADAL" clId="{AB1973AC-2A20-4682-A4AD-CAE3834F253E}" dt="2024-02-16T19:38:56.454" v="15188"/>
        <pc:sldMkLst>
          <pc:docMk/>
          <pc:sldMk cId="2588095820" sldId="1116"/>
        </pc:sldMkLst>
        <pc:spChg chg="mod">
          <ac:chgData name="Mike Brost" userId="9fc27e3d-e9ee-4e40-b2ca-ee5944546534" providerId="ADAL" clId="{AB1973AC-2A20-4682-A4AD-CAE3834F253E}" dt="2024-02-15T05:15:42.705" v="10888" actId="20577"/>
          <ac:spMkLst>
            <pc:docMk/>
            <pc:sldMk cId="2588095820" sldId="1116"/>
            <ac:spMk id="3" creationId="{FF7971D6-A63E-EA4C-6E99-8FCCBE8A3EA7}"/>
          </ac:spMkLst>
        </pc:spChg>
        <pc:spChg chg="mod">
          <ac:chgData name="Mike Brost" userId="9fc27e3d-e9ee-4e40-b2ca-ee5944546534" providerId="ADAL" clId="{AB1973AC-2A20-4682-A4AD-CAE3834F253E}" dt="2024-02-15T23:06:04.143" v="13760" actId="27636"/>
          <ac:spMkLst>
            <pc:docMk/>
            <pc:sldMk cId="2588095820" sldId="1116"/>
            <ac:spMk id="4" creationId="{0887CF51-C80D-DD0E-BC95-AC6F1493A485}"/>
          </ac:spMkLst>
        </pc:spChg>
        <pc:picChg chg="add mod">
          <ac:chgData name="Mike Brost" userId="9fc27e3d-e9ee-4e40-b2ca-ee5944546534" providerId="ADAL" clId="{AB1973AC-2A20-4682-A4AD-CAE3834F253E}" dt="2024-02-15T00:58:04.268" v="10794" actId="14100"/>
          <ac:picMkLst>
            <pc:docMk/>
            <pc:sldMk cId="2588095820" sldId="1116"/>
            <ac:picMk id="8" creationId="{333FCE95-C594-67E4-C799-8EE0661BEA57}"/>
          </ac:picMkLst>
        </pc:picChg>
        <pc:picChg chg="add mod">
          <ac:chgData name="Mike Brost" userId="9fc27e3d-e9ee-4e40-b2ca-ee5944546534" providerId="ADAL" clId="{AB1973AC-2A20-4682-A4AD-CAE3834F253E}" dt="2024-02-16T19:37:37.832" v="15178" actId="1076"/>
          <ac:picMkLst>
            <pc:docMk/>
            <pc:sldMk cId="2588095820" sldId="1116"/>
            <ac:picMk id="9" creationId="{B88A97C2-AE9E-B51C-8B59-3C49C65D7F3E}"/>
          </ac:picMkLst>
        </pc:picChg>
        <pc:picChg chg="add mod">
          <ac:chgData name="Mike Brost" userId="9fc27e3d-e9ee-4e40-b2ca-ee5944546534" providerId="ADAL" clId="{AB1973AC-2A20-4682-A4AD-CAE3834F253E}" dt="2024-02-16T19:37:45.696" v="15181" actId="14100"/>
          <ac:picMkLst>
            <pc:docMk/>
            <pc:sldMk cId="2588095820" sldId="1116"/>
            <ac:picMk id="11" creationId="{7BD6E1D7-5D17-A7A5-2D07-06547DB53C3A}"/>
          </ac:picMkLst>
        </pc:picChg>
      </pc:sldChg>
      <pc:sldChg chg="addSp modSp new mod modAnim">
        <pc:chgData name="Mike Brost" userId="9fc27e3d-e9ee-4e40-b2ca-ee5944546534" providerId="ADAL" clId="{AB1973AC-2A20-4682-A4AD-CAE3834F253E}" dt="2024-02-16T22:28:22.613" v="15337" actId="20577"/>
        <pc:sldMkLst>
          <pc:docMk/>
          <pc:sldMk cId="2137012842" sldId="1117"/>
        </pc:sldMkLst>
        <pc:spChg chg="mod">
          <ac:chgData name="Mike Brost" userId="9fc27e3d-e9ee-4e40-b2ca-ee5944546534" providerId="ADAL" clId="{AB1973AC-2A20-4682-A4AD-CAE3834F253E}" dt="2024-02-15T05:18:07.995" v="11006" actId="20577"/>
          <ac:spMkLst>
            <pc:docMk/>
            <pc:sldMk cId="2137012842" sldId="1117"/>
            <ac:spMk id="3" creationId="{801C7880-A223-54E1-062F-01A4AA9764CE}"/>
          </ac:spMkLst>
        </pc:spChg>
        <pc:spChg chg="mod">
          <ac:chgData name="Mike Brost" userId="9fc27e3d-e9ee-4e40-b2ca-ee5944546534" providerId="ADAL" clId="{AB1973AC-2A20-4682-A4AD-CAE3834F253E}" dt="2024-02-16T22:28:22.613" v="15337" actId="20577"/>
          <ac:spMkLst>
            <pc:docMk/>
            <pc:sldMk cId="2137012842" sldId="1117"/>
            <ac:spMk id="4" creationId="{C2786C47-7D84-79D1-FDCF-4E9582E2AA15}"/>
          </ac:spMkLst>
        </pc:spChg>
        <pc:picChg chg="add mod ord">
          <ac:chgData name="Mike Brost" userId="9fc27e3d-e9ee-4e40-b2ca-ee5944546534" providerId="ADAL" clId="{AB1973AC-2A20-4682-A4AD-CAE3834F253E}" dt="2024-02-16T22:22:51.773" v="15245" actId="1076"/>
          <ac:picMkLst>
            <pc:docMk/>
            <pc:sldMk cId="2137012842" sldId="1117"/>
            <ac:picMk id="8" creationId="{0B9F4893-0F00-B914-BD76-C3E67C742C6A}"/>
          </ac:picMkLst>
        </pc:picChg>
        <pc:picChg chg="add mod ord">
          <ac:chgData name="Mike Brost" userId="9fc27e3d-e9ee-4e40-b2ca-ee5944546534" providerId="ADAL" clId="{AB1973AC-2A20-4682-A4AD-CAE3834F253E}" dt="2024-02-16T22:23:43.946" v="15256" actId="1076"/>
          <ac:picMkLst>
            <pc:docMk/>
            <pc:sldMk cId="2137012842" sldId="1117"/>
            <ac:picMk id="10" creationId="{DA5678B4-A686-05F4-CA5D-F29880BF0444}"/>
          </ac:picMkLst>
        </pc:picChg>
        <pc:picChg chg="add mod">
          <ac:chgData name="Mike Brost" userId="9fc27e3d-e9ee-4e40-b2ca-ee5944546534" providerId="ADAL" clId="{AB1973AC-2A20-4682-A4AD-CAE3834F253E}" dt="2024-02-16T22:15:00.030" v="15198" actId="14100"/>
          <ac:picMkLst>
            <pc:docMk/>
            <pc:sldMk cId="2137012842" sldId="1117"/>
            <ac:picMk id="12" creationId="{4CEBC598-4704-7A84-82A8-E78FAA71BD26}"/>
          </ac:picMkLst>
        </pc:picChg>
        <pc:picChg chg="add mod">
          <ac:chgData name="Mike Brost" userId="9fc27e3d-e9ee-4e40-b2ca-ee5944546534" providerId="ADAL" clId="{AB1973AC-2A20-4682-A4AD-CAE3834F253E}" dt="2024-02-16T22:16:36.458" v="15204" actId="14100"/>
          <ac:picMkLst>
            <pc:docMk/>
            <pc:sldMk cId="2137012842" sldId="1117"/>
            <ac:picMk id="14" creationId="{E0DAA958-2853-3216-5EAC-2E80B754ADAE}"/>
          </ac:picMkLst>
        </pc:picChg>
        <pc:picChg chg="add mod">
          <ac:chgData name="Mike Brost" userId="9fc27e3d-e9ee-4e40-b2ca-ee5944546534" providerId="ADAL" clId="{AB1973AC-2A20-4682-A4AD-CAE3834F253E}" dt="2024-02-16T22:19:33.664" v="15214" actId="14100"/>
          <ac:picMkLst>
            <pc:docMk/>
            <pc:sldMk cId="2137012842" sldId="1117"/>
            <ac:picMk id="16" creationId="{BA4FD314-ED79-C6E2-5ADF-C3290964AF33}"/>
          </ac:picMkLst>
        </pc:picChg>
        <pc:picChg chg="add mod">
          <ac:chgData name="Mike Brost" userId="9fc27e3d-e9ee-4e40-b2ca-ee5944546534" providerId="ADAL" clId="{AB1973AC-2A20-4682-A4AD-CAE3834F253E}" dt="2024-02-16T22:21:31.293" v="15221" actId="14100"/>
          <ac:picMkLst>
            <pc:docMk/>
            <pc:sldMk cId="2137012842" sldId="1117"/>
            <ac:picMk id="18" creationId="{2267D36E-1E1E-0015-F3DB-E5E48456C97D}"/>
          </ac:picMkLst>
        </pc:picChg>
        <pc:picChg chg="add mod">
          <ac:chgData name="Mike Brost" userId="9fc27e3d-e9ee-4e40-b2ca-ee5944546534" providerId="ADAL" clId="{AB1973AC-2A20-4682-A4AD-CAE3834F253E}" dt="2024-02-16T22:26:46.397" v="15265" actId="1076"/>
          <ac:picMkLst>
            <pc:docMk/>
            <pc:sldMk cId="2137012842" sldId="1117"/>
            <ac:picMk id="20" creationId="{A9B53FA9-A7ED-3A08-B66C-FFF6107578B5}"/>
          </ac:picMkLst>
        </pc:picChg>
      </pc:sldChg>
      <pc:sldChg chg="addSp modSp new mod modAnim">
        <pc:chgData name="Mike Brost" userId="9fc27e3d-e9ee-4e40-b2ca-ee5944546534" providerId="ADAL" clId="{AB1973AC-2A20-4682-A4AD-CAE3834F253E}" dt="2024-02-16T23:12:36.387" v="15675"/>
        <pc:sldMkLst>
          <pc:docMk/>
          <pc:sldMk cId="2019647271" sldId="1118"/>
        </pc:sldMkLst>
        <pc:spChg chg="mod">
          <ac:chgData name="Mike Brost" userId="9fc27e3d-e9ee-4e40-b2ca-ee5944546534" providerId="ADAL" clId="{AB1973AC-2A20-4682-A4AD-CAE3834F253E}" dt="2024-02-15T05:19:52.788" v="11172" actId="20577"/>
          <ac:spMkLst>
            <pc:docMk/>
            <pc:sldMk cId="2019647271" sldId="1118"/>
            <ac:spMk id="3" creationId="{7A73420E-0D08-84A2-D643-0DC2E067BE51}"/>
          </ac:spMkLst>
        </pc:spChg>
        <pc:spChg chg="mod">
          <ac:chgData name="Mike Brost" userId="9fc27e3d-e9ee-4e40-b2ca-ee5944546534" providerId="ADAL" clId="{AB1973AC-2A20-4682-A4AD-CAE3834F253E}" dt="2024-02-16T23:12:01.228" v="15671" actId="14100"/>
          <ac:spMkLst>
            <pc:docMk/>
            <pc:sldMk cId="2019647271" sldId="1118"/>
            <ac:spMk id="4" creationId="{02A3F969-BBA8-1FF1-6134-5FE7E6F33C6E}"/>
          </ac:spMkLst>
        </pc:spChg>
        <pc:picChg chg="add mod">
          <ac:chgData name="Mike Brost" userId="9fc27e3d-e9ee-4e40-b2ca-ee5944546534" providerId="ADAL" clId="{AB1973AC-2A20-4682-A4AD-CAE3834F253E}" dt="2024-02-16T23:04:06.604" v="15601" actId="1037"/>
          <ac:picMkLst>
            <pc:docMk/>
            <pc:sldMk cId="2019647271" sldId="1118"/>
            <ac:picMk id="8" creationId="{9E785F6F-2316-BB52-9135-DF44201AEB27}"/>
          </ac:picMkLst>
        </pc:picChg>
        <pc:picChg chg="add mod">
          <ac:chgData name="Mike Brost" userId="9fc27e3d-e9ee-4e40-b2ca-ee5944546534" providerId="ADAL" clId="{AB1973AC-2A20-4682-A4AD-CAE3834F253E}" dt="2024-02-16T23:05:31.996" v="15609" actId="1076"/>
          <ac:picMkLst>
            <pc:docMk/>
            <pc:sldMk cId="2019647271" sldId="1118"/>
            <ac:picMk id="10" creationId="{7B923728-D11E-31F3-26BB-D8E9B8D62868}"/>
          </ac:picMkLst>
        </pc:picChg>
        <pc:picChg chg="add mod">
          <ac:chgData name="Mike Brost" userId="9fc27e3d-e9ee-4e40-b2ca-ee5944546534" providerId="ADAL" clId="{AB1973AC-2A20-4682-A4AD-CAE3834F253E}" dt="2024-02-16T23:07:32.587" v="15616" actId="14100"/>
          <ac:picMkLst>
            <pc:docMk/>
            <pc:sldMk cId="2019647271" sldId="1118"/>
            <ac:picMk id="12" creationId="{062F35CE-5CBF-C650-A141-A47134603022}"/>
          </ac:picMkLst>
        </pc:picChg>
        <pc:picChg chg="add mod">
          <ac:chgData name="Mike Brost" userId="9fc27e3d-e9ee-4e40-b2ca-ee5944546534" providerId="ADAL" clId="{AB1973AC-2A20-4682-A4AD-CAE3834F253E}" dt="2024-02-16T23:10:02.664" v="15661" actId="14100"/>
          <ac:picMkLst>
            <pc:docMk/>
            <pc:sldMk cId="2019647271" sldId="1118"/>
            <ac:picMk id="14" creationId="{0CEE0021-D8C1-5F13-E3A1-53C86E4D792B}"/>
          </ac:picMkLst>
        </pc:picChg>
        <pc:picChg chg="add mod">
          <ac:chgData name="Mike Brost" userId="9fc27e3d-e9ee-4e40-b2ca-ee5944546534" providerId="ADAL" clId="{AB1973AC-2A20-4682-A4AD-CAE3834F253E}" dt="2024-02-16T23:12:06.906" v="15672" actId="1076"/>
          <ac:picMkLst>
            <pc:docMk/>
            <pc:sldMk cId="2019647271" sldId="1118"/>
            <ac:picMk id="16" creationId="{069CFDC5-E3CD-0B76-E41E-45843D122845}"/>
          </ac:picMkLst>
        </pc:picChg>
      </pc:sldChg>
      <pc:sldChg chg="addSp delSp modSp new mod modAnim">
        <pc:chgData name="Mike Brost" userId="9fc27e3d-e9ee-4e40-b2ca-ee5944546534" providerId="ADAL" clId="{AB1973AC-2A20-4682-A4AD-CAE3834F253E}" dt="2024-02-21T00:49:03.903" v="17182" actId="20577"/>
        <pc:sldMkLst>
          <pc:docMk/>
          <pc:sldMk cId="3373859722" sldId="1119"/>
        </pc:sldMkLst>
        <pc:spChg chg="mod">
          <ac:chgData name="Mike Brost" userId="9fc27e3d-e9ee-4e40-b2ca-ee5944546534" providerId="ADAL" clId="{AB1973AC-2A20-4682-A4AD-CAE3834F253E}" dt="2024-02-15T05:22:48.992" v="11433" actId="20577"/>
          <ac:spMkLst>
            <pc:docMk/>
            <pc:sldMk cId="3373859722" sldId="1119"/>
            <ac:spMk id="3" creationId="{12AE25BC-897B-8C61-634D-ABBE25791B31}"/>
          </ac:spMkLst>
        </pc:spChg>
        <pc:spChg chg="mod">
          <ac:chgData name="Mike Brost" userId="9fc27e3d-e9ee-4e40-b2ca-ee5944546534" providerId="ADAL" clId="{AB1973AC-2A20-4682-A4AD-CAE3834F253E}" dt="2024-02-21T00:49:03.903" v="17182" actId="20577"/>
          <ac:spMkLst>
            <pc:docMk/>
            <pc:sldMk cId="3373859722" sldId="1119"/>
            <ac:spMk id="4" creationId="{349BA7CD-05C0-876E-BB75-A9FB920BAFED}"/>
          </ac:spMkLst>
        </pc:spChg>
        <pc:spChg chg="mod">
          <ac:chgData name="Mike Brost" userId="9fc27e3d-e9ee-4e40-b2ca-ee5944546534" providerId="ADAL" clId="{AB1973AC-2A20-4682-A4AD-CAE3834F253E}" dt="2024-02-16T23:27:13.140" v="15936" actId="1076"/>
          <ac:spMkLst>
            <pc:docMk/>
            <pc:sldMk cId="3373859722" sldId="1119"/>
            <ac:spMk id="5" creationId="{AE32DD15-7403-26C5-78EA-A5708F9D52FA}"/>
          </ac:spMkLst>
        </pc:spChg>
        <pc:picChg chg="add mod">
          <ac:chgData name="Mike Brost" userId="9fc27e3d-e9ee-4e40-b2ca-ee5944546534" providerId="ADAL" clId="{AB1973AC-2A20-4682-A4AD-CAE3834F253E}" dt="2024-02-16T23:15:41.364" v="15702" actId="1076"/>
          <ac:picMkLst>
            <pc:docMk/>
            <pc:sldMk cId="3373859722" sldId="1119"/>
            <ac:picMk id="8" creationId="{6D434D37-D4C3-9ACF-83C5-8594FC9386A5}"/>
          </ac:picMkLst>
        </pc:picChg>
        <pc:picChg chg="add mod">
          <ac:chgData name="Mike Brost" userId="9fc27e3d-e9ee-4e40-b2ca-ee5944546534" providerId="ADAL" clId="{AB1973AC-2A20-4682-A4AD-CAE3834F253E}" dt="2024-02-16T23:33:22.731" v="16085" actId="1038"/>
          <ac:picMkLst>
            <pc:docMk/>
            <pc:sldMk cId="3373859722" sldId="1119"/>
            <ac:picMk id="10" creationId="{3EBCEBE5-ECB4-7723-C100-2AA584A7E8FE}"/>
          </ac:picMkLst>
        </pc:picChg>
        <pc:picChg chg="add mod">
          <ac:chgData name="Mike Brost" userId="9fc27e3d-e9ee-4e40-b2ca-ee5944546534" providerId="ADAL" clId="{AB1973AC-2A20-4682-A4AD-CAE3834F253E}" dt="2024-02-16T23:24:08.634" v="15874" actId="1076"/>
          <ac:picMkLst>
            <pc:docMk/>
            <pc:sldMk cId="3373859722" sldId="1119"/>
            <ac:picMk id="12" creationId="{579C7852-5B26-D122-23ED-5E288CF92156}"/>
          </ac:picMkLst>
        </pc:picChg>
        <pc:picChg chg="add del mod">
          <ac:chgData name="Mike Brost" userId="9fc27e3d-e9ee-4e40-b2ca-ee5944546534" providerId="ADAL" clId="{AB1973AC-2A20-4682-A4AD-CAE3834F253E}" dt="2024-02-16T23:23:41.839" v="15872" actId="478"/>
          <ac:picMkLst>
            <pc:docMk/>
            <pc:sldMk cId="3373859722" sldId="1119"/>
            <ac:picMk id="14" creationId="{F0CF08CA-FCE5-0C4E-AFFC-F5B4E89F6890}"/>
          </ac:picMkLst>
        </pc:picChg>
        <pc:picChg chg="add mod">
          <ac:chgData name="Mike Brost" userId="9fc27e3d-e9ee-4e40-b2ca-ee5944546534" providerId="ADAL" clId="{AB1973AC-2A20-4682-A4AD-CAE3834F253E}" dt="2024-02-16T23:25:58.644" v="15934" actId="1076"/>
          <ac:picMkLst>
            <pc:docMk/>
            <pc:sldMk cId="3373859722" sldId="1119"/>
            <ac:picMk id="16" creationId="{A28DBEB5-3311-752E-8EB8-1003AF3B0A8A}"/>
          </ac:picMkLst>
        </pc:picChg>
        <pc:picChg chg="add mod">
          <ac:chgData name="Mike Brost" userId="9fc27e3d-e9ee-4e40-b2ca-ee5944546534" providerId="ADAL" clId="{AB1973AC-2A20-4682-A4AD-CAE3834F253E}" dt="2024-02-16T23:33:13.347" v="16071" actId="1038"/>
          <ac:picMkLst>
            <pc:docMk/>
            <pc:sldMk cId="3373859722" sldId="1119"/>
            <ac:picMk id="18" creationId="{254F9ED7-84F2-A040-3203-AD1161EF3FB4}"/>
          </ac:picMkLst>
        </pc:picChg>
        <pc:picChg chg="add mod">
          <ac:chgData name="Mike Brost" userId="9fc27e3d-e9ee-4e40-b2ca-ee5944546534" providerId="ADAL" clId="{AB1973AC-2A20-4682-A4AD-CAE3834F253E}" dt="2024-02-16T23:28:41.745" v="15946" actId="14100"/>
          <ac:picMkLst>
            <pc:docMk/>
            <pc:sldMk cId="3373859722" sldId="1119"/>
            <ac:picMk id="20" creationId="{72EFB1C8-276C-6123-9FBD-1E86BCFCD7D7}"/>
          </ac:picMkLst>
        </pc:picChg>
        <pc:picChg chg="add mod">
          <ac:chgData name="Mike Brost" userId="9fc27e3d-e9ee-4e40-b2ca-ee5944546534" providerId="ADAL" clId="{AB1973AC-2A20-4682-A4AD-CAE3834F253E}" dt="2024-02-16T23:30:00.648" v="15954" actId="1076"/>
          <ac:picMkLst>
            <pc:docMk/>
            <pc:sldMk cId="3373859722" sldId="1119"/>
            <ac:picMk id="22" creationId="{88DA2953-EB8A-5FD6-2D41-30FF282D757F}"/>
          </ac:picMkLst>
        </pc:picChg>
      </pc:sldChg>
      <pc:sldChg chg="modSp new mod">
        <pc:chgData name="Mike Brost" userId="9fc27e3d-e9ee-4e40-b2ca-ee5944546534" providerId="ADAL" clId="{AB1973AC-2A20-4682-A4AD-CAE3834F253E}" dt="2024-02-16T23:30:45.880" v="15962" actId="20577"/>
        <pc:sldMkLst>
          <pc:docMk/>
          <pc:sldMk cId="113824432" sldId="1120"/>
        </pc:sldMkLst>
        <pc:spChg chg="mod">
          <ac:chgData name="Mike Brost" userId="9fc27e3d-e9ee-4e40-b2ca-ee5944546534" providerId="ADAL" clId="{AB1973AC-2A20-4682-A4AD-CAE3834F253E}" dt="2024-02-15T05:27:11.404" v="11755" actId="20577"/>
          <ac:spMkLst>
            <pc:docMk/>
            <pc:sldMk cId="113824432" sldId="1120"/>
            <ac:spMk id="3" creationId="{BC35EE74-76B6-B89A-B8EF-02C6C01C0A77}"/>
          </ac:spMkLst>
        </pc:spChg>
        <pc:spChg chg="mod">
          <ac:chgData name="Mike Brost" userId="9fc27e3d-e9ee-4e40-b2ca-ee5944546534" providerId="ADAL" clId="{AB1973AC-2A20-4682-A4AD-CAE3834F253E}" dt="2024-02-16T23:30:45.880" v="15962" actId="20577"/>
          <ac:spMkLst>
            <pc:docMk/>
            <pc:sldMk cId="113824432" sldId="1120"/>
            <ac:spMk id="4" creationId="{51F802DD-A65D-D8A8-FE3A-46CA74EB5295}"/>
          </ac:spMkLst>
        </pc:spChg>
      </pc:sldChg>
      <pc:sldChg chg="new del">
        <pc:chgData name="Mike Brost" userId="9fc27e3d-e9ee-4e40-b2ca-ee5944546534" providerId="ADAL" clId="{AB1973AC-2A20-4682-A4AD-CAE3834F253E}" dt="2024-02-16T23:30:32.362" v="15956" actId="47"/>
        <pc:sldMkLst>
          <pc:docMk/>
          <pc:sldMk cId="1042983321" sldId="1121"/>
        </pc:sldMkLst>
      </pc:sldChg>
      <pc:sldChg chg="addSp modSp new mod modAnim">
        <pc:chgData name="Mike Brost" userId="9fc27e3d-e9ee-4e40-b2ca-ee5944546534" providerId="ADAL" clId="{AB1973AC-2A20-4682-A4AD-CAE3834F253E}" dt="2024-02-16T22:59:18.769" v="15537"/>
        <pc:sldMkLst>
          <pc:docMk/>
          <pc:sldMk cId="3466932860" sldId="1122"/>
        </pc:sldMkLst>
        <pc:spChg chg="mod">
          <ac:chgData name="Mike Brost" userId="9fc27e3d-e9ee-4e40-b2ca-ee5944546534" providerId="ADAL" clId="{AB1973AC-2A20-4682-A4AD-CAE3834F253E}" dt="2024-02-15T05:35:54.195" v="12166" actId="20577"/>
          <ac:spMkLst>
            <pc:docMk/>
            <pc:sldMk cId="3466932860" sldId="1122"/>
            <ac:spMk id="3" creationId="{F7FF6F66-5F16-57D8-56D8-C4DFF12EAAC2}"/>
          </ac:spMkLst>
        </pc:spChg>
        <pc:spChg chg="mod">
          <ac:chgData name="Mike Brost" userId="9fc27e3d-e9ee-4e40-b2ca-ee5944546534" providerId="ADAL" clId="{AB1973AC-2A20-4682-A4AD-CAE3834F253E}" dt="2024-02-16T22:46:51.290" v="15519" actId="20577"/>
          <ac:spMkLst>
            <pc:docMk/>
            <pc:sldMk cId="3466932860" sldId="1122"/>
            <ac:spMk id="4" creationId="{22434303-9DBE-43D1-5098-8B67297DF716}"/>
          </ac:spMkLst>
        </pc:spChg>
        <pc:picChg chg="add mod">
          <ac:chgData name="Mike Brost" userId="9fc27e3d-e9ee-4e40-b2ca-ee5944546534" providerId="ADAL" clId="{AB1973AC-2A20-4682-A4AD-CAE3834F253E}" dt="2024-02-16T22:44:06.327" v="15498" actId="1076"/>
          <ac:picMkLst>
            <pc:docMk/>
            <pc:sldMk cId="3466932860" sldId="1122"/>
            <ac:picMk id="8" creationId="{E25460E3-7BCF-FEB7-D0E8-A9EFE94A4BF1}"/>
          </ac:picMkLst>
        </pc:picChg>
        <pc:picChg chg="add mod">
          <ac:chgData name="Mike Brost" userId="9fc27e3d-e9ee-4e40-b2ca-ee5944546534" providerId="ADAL" clId="{AB1973AC-2A20-4682-A4AD-CAE3834F253E}" dt="2024-02-16T22:45:39.174" v="15506" actId="14100"/>
          <ac:picMkLst>
            <pc:docMk/>
            <pc:sldMk cId="3466932860" sldId="1122"/>
            <ac:picMk id="10" creationId="{3804B4E1-27A6-07B2-CBA9-1C2F5F904FB2}"/>
          </ac:picMkLst>
        </pc:picChg>
        <pc:picChg chg="add mod">
          <ac:chgData name="Mike Brost" userId="9fc27e3d-e9ee-4e40-b2ca-ee5944546534" providerId="ADAL" clId="{AB1973AC-2A20-4682-A4AD-CAE3834F253E}" dt="2024-02-16T22:54:25.046" v="15529" actId="1037"/>
          <ac:picMkLst>
            <pc:docMk/>
            <pc:sldMk cId="3466932860" sldId="1122"/>
            <ac:picMk id="12" creationId="{838870A1-1F18-7B2C-E449-FCEE2F921D43}"/>
          </ac:picMkLst>
        </pc:picChg>
        <pc:picChg chg="add mod">
          <ac:chgData name="Mike Brost" userId="9fc27e3d-e9ee-4e40-b2ca-ee5944546534" providerId="ADAL" clId="{AB1973AC-2A20-4682-A4AD-CAE3834F253E}" dt="2024-02-16T22:59:13.103" v="15536" actId="14100"/>
          <ac:picMkLst>
            <pc:docMk/>
            <pc:sldMk cId="3466932860" sldId="1122"/>
            <ac:picMk id="14" creationId="{BBD2D935-AA69-6B04-8116-E7F35C44D2A7}"/>
          </ac:picMkLst>
        </pc:picChg>
      </pc:sldChg>
      <pc:sldChg chg="addSp modSp new mod modAnim">
        <pc:chgData name="Mike Brost" userId="9fc27e3d-e9ee-4e40-b2ca-ee5944546534" providerId="ADAL" clId="{AB1973AC-2A20-4682-A4AD-CAE3834F253E}" dt="2024-02-16T23:01:38.983" v="15545"/>
        <pc:sldMkLst>
          <pc:docMk/>
          <pc:sldMk cId="2494036091" sldId="1123"/>
        </pc:sldMkLst>
        <pc:spChg chg="mod">
          <ac:chgData name="Mike Brost" userId="9fc27e3d-e9ee-4e40-b2ca-ee5944546534" providerId="ADAL" clId="{AB1973AC-2A20-4682-A4AD-CAE3834F253E}" dt="2024-02-15T05:38:46.777" v="12366" actId="20577"/>
          <ac:spMkLst>
            <pc:docMk/>
            <pc:sldMk cId="2494036091" sldId="1123"/>
            <ac:spMk id="3" creationId="{D70BEE5E-534E-592B-B1AD-5D347F235D2F}"/>
          </ac:spMkLst>
        </pc:spChg>
        <pc:spChg chg="mod">
          <ac:chgData name="Mike Brost" userId="9fc27e3d-e9ee-4e40-b2ca-ee5944546534" providerId="ADAL" clId="{AB1973AC-2A20-4682-A4AD-CAE3834F253E}" dt="2024-02-15T06:04:57.543" v="12805" actId="20577"/>
          <ac:spMkLst>
            <pc:docMk/>
            <pc:sldMk cId="2494036091" sldId="1123"/>
            <ac:spMk id="4" creationId="{71DA5A4B-ABFF-3864-4D35-91815CD12C62}"/>
          </ac:spMkLst>
        </pc:spChg>
        <pc:picChg chg="add mod">
          <ac:chgData name="Mike Brost" userId="9fc27e3d-e9ee-4e40-b2ca-ee5944546534" providerId="ADAL" clId="{AB1973AC-2A20-4682-A4AD-CAE3834F253E}" dt="2024-02-16T23:00:49.384" v="15541" actId="14100"/>
          <ac:picMkLst>
            <pc:docMk/>
            <pc:sldMk cId="2494036091" sldId="1123"/>
            <ac:picMk id="8" creationId="{24880F1E-4647-9EC6-418B-FECF1A399836}"/>
          </ac:picMkLst>
        </pc:picChg>
      </pc:sldChg>
      <pc:sldChg chg="new">
        <pc:chgData name="Mike Brost" userId="9fc27e3d-e9ee-4e40-b2ca-ee5944546534" providerId="ADAL" clId="{AB1973AC-2A20-4682-A4AD-CAE3834F253E}" dt="2024-02-15T06:05:57.219" v="12806" actId="680"/>
        <pc:sldMkLst>
          <pc:docMk/>
          <pc:sldMk cId="2613422394" sldId="1124"/>
        </pc:sldMkLst>
      </pc:sldChg>
      <pc:sldChg chg="new">
        <pc:chgData name="Mike Brost" userId="9fc27e3d-e9ee-4e40-b2ca-ee5944546534" providerId="ADAL" clId="{AB1973AC-2A20-4682-A4AD-CAE3834F253E}" dt="2024-02-15T06:06:04.923" v="12807" actId="680"/>
        <pc:sldMkLst>
          <pc:docMk/>
          <pc:sldMk cId="2372721073" sldId="1125"/>
        </pc:sldMkLst>
      </pc:sldChg>
      <pc:sldChg chg="modSp new mod">
        <pc:chgData name="Mike Brost" userId="9fc27e3d-e9ee-4e40-b2ca-ee5944546534" providerId="ADAL" clId="{AB1973AC-2A20-4682-A4AD-CAE3834F253E}" dt="2024-02-15T16:43:02.408" v="12861" actId="20577"/>
        <pc:sldMkLst>
          <pc:docMk/>
          <pc:sldMk cId="1684532914" sldId="1126"/>
        </pc:sldMkLst>
        <pc:spChg chg="mod">
          <ac:chgData name="Mike Brost" userId="9fc27e3d-e9ee-4e40-b2ca-ee5944546534" providerId="ADAL" clId="{AB1973AC-2A20-4682-A4AD-CAE3834F253E}" dt="2024-02-15T16:43:02.408" v="12861" actId="20577"/>
          <ac:spMkLst>
            <pc:docMk/>
            <pc:sldMk cId="1684532914" sldId="1126"/>
            <ac:spMk id="2" creationId="{B1E1FE1C-CA85-1B4C-778C-687B22948FAB}"/>
          </ac:spMkLst>
        </pc:spChg>
      </pc:sldChg>
      <pc:sldChg chg="modSp new mod modShow">
        <pc:chgData name="Mike Brost" userId="9fc27e3d-e9ee-4e40-b2ca-ee5944546534" providerId="ADAL" clId="{AB1973AC-2A20-4682-A4AD-CAE3834F253E}" dt="2024-02-15T22:04:20.140" v="13371" actId="729"/>
        <pc:sldMkLst>
          <pc:docMk/>
          <pc:sldMk cId="927306159" sldId="1127"/>
        </pc:sldMkLst>
        <pc:spChg chg="mod">
          <ac:chgData name="Mike Brost" userId="9fc27e3d-e9ee-4e40-b2ca-ee5944546534" providerId="ADAL" clId="{AB1973AC-2A20-4682-A4AD-CAE3834F253E}" dt="2024-02-15T16:55:18.217" v="12899" actId="20577"/>
          <ac:spMkLst>
            <pc:docMk/>
            <pc:sldMk cId="927306159" sldId="1127"/>
            <ac:spMk id="2" creationId="{273CFD4D-B3A8-96CB-D7B6-57922C223C2D}"/>
          </ac:spMkLst>
        </pc:spChg>
      </pc:sldChg>
      <pc:sldChg chg="addSp delSp modSp new mod addAnim delAnim modAnim modShow">
        <pc:chgData name="Mike Brost" userId="9fc27e3d-e9ee-4e40-b2ca-ee5944546534" providerId="ADAL" clId="{AB1973AC-2A20-4682-A4AD-CAE3834F253E}" dt="2024-02-15T22:04:07.933" v="13369" actId="729"/>
        <pc:sldMkLst>
          <pc:docMk/>
          <pc:sldMk cId="387631949" sldId="1128"/>
        </pc:sldMkLst>
        <pc:spChg chg="mod">
          <ac:chgData name="Mike Brost" userId="9fc27e3d-e9ee-4e40-b2ca-ee5944546534" providerId="ADAL" clId="{AB1973AC-2A20-4682-A4AD-CAE3834F253E}" dt="2024-02-15T21:40:53.220" v="13039" actId="20577"/>
          <ac:spMkLst>
            <pc:docMk/>
            <pc:sldMk cId="387631949" sldId="1128"/>
            <ac:spMk id="2" creationId="{506BDBB0-C6F4-7498-9C16-C2C2111A14FD}"/>
          </ac:spMkLst>
        </pc:spChg>
        <pc:spChg chg="mod">
          <ac:chgData name="Mike Brost" userId="9fc27e3d-e9ee-4e40-b2ca-ee5944546534" providerId="ADAL" clId="{AB1973AC-2A20-4682-A4AD-CAE3834F253E}" dt="2024-02-15T16:55:40.995" v="12929" actId="20577"/>
          <ac:spMkLst>
            <pc:docMk/>
            <pc:sldMk cId="387631949" sldId="1128"/>
            <ac:spMk id="3" creationId="{332D97BA-A1FF-F88E-ED89-743A610CDA76}"/>
          </ac:spMkLst>
        </pc:spChg>
        <pc:spChg chg="mod">
          <ac:chgData name="Mike Brost" userId="9fc27e3d-e9ee-4e40-b2ca-ee5944546534" providerId="ADAL" clId="{AB1973AC-2A20-4682-A4AD-CAE3834F253E}" dt="2024-02-15T22:03:11.274" v="13368" actId="14100"/>
          <ac:spMkLst>
            <pc:docMk/>
            <pc:sldMk cId="387631949" sldId="1128"/>
            <ac:spMk id="4" creationId="{93596C08-B416-B144-DCA2-B0ED3C3636E5}"/>
          </ac:spMkLst>
        </pc:spChg>
        <pc:picChg chg="add mod">
          <ac:chgData name="Mike Brost" userId="9fc27e3d-e9ee-4e40-b2ca-ee5944546534" providerId="ADAL" clId="{AB1973AC-2A20-4682-A4AD-CAE3834F253E}" dt="2024-02-15T22:02:43.235" v="13363" actId="1076"/>
          <ac:picMkLst>
            <pc:docMk/>
            <pc:sldMk cId="387631949" sldId="1128"/>
            <ac:picMk id="8" creationId="{D69BECE5-B426-15C3-94C4-BBE9B7F66CFB}"/>
          </ac:picMkLst>
        </pc:picChg>
        <pc:picChg chg="add mod ord">
          <ac:chgData name="Mike Brost" userId="9fc27e3d-e9ee-4e40-b2ca-ee5944546534" providerId="ADAL" clId="{AB1973AC-2A20-4682-A4AD-CAE3834F253E}" dt="2024-02-15T22:02:53.448" v="13365" actId="1076"/>
          <ac:picMkLst>
            <pc:docMk/>
            <pc:sldMk cId="387631949" sldId="1128"/>
            <ac:picMk id="9" creationId="{22108D91-9B4E-F0FC-9209-351149FAC7EA}"/>
          </ac:picMkLst>
        </pc:picChg>
        <pc:picChg chg="add mod">
          <ac:chgData name="Mike Brost" userId="9fc27e3d-e9ee-4e40-b2ca-ee5944546534" providerId="ADAL" clId="{AB1973AC-2A20-4682-A4AD-CAE3834F253E}" dt="2024-02-15T22:02:46.615" v="13364" actId="1076"/>
          <ac:picMkLst>
            <pc:docMk/>
            <pc:sldMk cId="387631949" sldId="1128"/>
            <ac:picMk id="11" creationId="{5D562FBF-A9AD-E1CA-3611-66EEAA45599C}"/>
          </ac:picMkLst>
        </pc:picChg>
        <pc:picChg chg="add del mod">
          <ac:chgData name="Mike Brost" userId="9fc27e3d-e9ee-4e40-b2ca-ee5944546534" providerId="ADAL" clId="{AB1973AC-2A20-4682-A4AD-CAE3834F253E}" dt="2024-02-15T22:02:57.199" v="13366" actId="1076"/>
          <ac:picMkLst>
            <pc:docMk/>
            <pc:sldMk cId="387631949" sldId="1128"/>
            <ac:picMk id="13" creationId="{251873DD-C6EB-EB9A-F028-074CBBD323E4}"/>
          </ac:picMkLst>
        </pc:picChg>
        <pc:picChg chg="add del mod">
          <ac:chgData name="Mike Brost" userId="9fc27e3d-e9ee-4e40-b2ca-ee5944546534" providerId="ADAL" clId="{AB1973AC-2A20-4682-A4AD-CAE3834F253E}" dt="2024-02-15T22:02:17.493" v="13359" actId="478"/>
          <ac:picMkLst>
            <pc:docMk/>
            <pc:sldMk cId="387631949" sldId="1128"/>
            <ac:picMk id="15" creationId="{EFF09DCB-E6DF-EC21-6B39-8F232989BB45}"/>
          </ac:picMkLst>
        </pc:picChg>
        <pc:picChg chg="add mod">
          <ac:chgData name="Mike Brost" userId="9fc27e3d-e9ee-4e40-b2ca-ee5944546534" providerId="ADAL" clId="{AB1973AC-2A20-4682-A4AD-CAE3834F253E}" dt="2024-02-15T22:03:03.750" v="13367" actId="1076"/>
          <ac:picMkLst>
            <pc:docMk/>
            <pc:sldMk cId="387631949" sldId="1128"/>
            <ac:picMk id="17" creationId="{93B74E9C-924D-108F-7EEF-56FB02599357}"/>
          </ac:picMkLst>
        </pc:picChg>
      </pc:sldChg>
      <pc:sldChg chg="addSp modSp new mod modAnim">
        <pc:chgData name="Mike Brost" userId="9fc27e3d-e9ee-4e40-b2ca-ee5944546534" providerId="ADAL" clId="{AB1973AC-2A20-4682-A4AD-CAE3834F253E}" dt="2024-02-16T22:42:04.092" v="15493"/>
        <pc:sldMkLst>
          <pc:docMk/>
          <pc:sldMk cId="1220955391" sldId="1129"/>
        </pc:sldMkLst>
        <pc:spChg chg="mod">
          <ac:chgData name="Mike Brost" userId="9fc27e3d-e9ee-4e40-b2ca-ee5944546534" providerId="ADAL" clId="{AB1973AC-2A20-4682-A4AD-CAE3834F253E}" dt="2024-02-15T23:31:39.046" v="14174" actId="20577"/>
          <ac:spMkLst>
            <pc:docMk/>
            <pc:sldMk cId="1220955391" sldId="1129"/>
            <ac:spMk id="3" creationId="{D1FE6DE2-18AA-05B2-F99D-37781D375071}"/>
          </ac:spMkLst>
        </pc:spChg>
        <pc:spChg chg="mod">
          <ac:chgData name="Mike Brost" userId="9fc27e3d-e9ee-4e40-b2ca-ee5944546534" providerId="ADAL" clId="{AB1973AC-2A20-4682-A4AD-CAE3834F253E}" dt="2024-02-16T22:39:39.979" v="15483" actId="20577"/>
          <ac:spMkLst>
            <pc:docMk/>
            <pc:sldMk cId="1220955391" sldId="1129"/>
            <ac:spMk id="4" creationId="{6CD557A9-733F-7F8B-EC7A-D0BC913CAA9B}"/>
          </ac:spMkLst>
        </pc:spChg>
        <pc:picChg chg="add mod ord">
          <ac:chgData name="Mike Brost" userId="9fc27e3d-e9ee-4e40-b2ca-ee5944546534" providerId="ADAL" clId="{AB1973AC-2A20-4682-A4AD-CAE3834F253E}" dt="2024-02-16T22:40:19.939" v="15487" actId="1076"/>
          <ac:picMkLst>
            <pc:docMk/>
            <pc:sldMk cId="1220955391" sldId="1129"/>
            <ac:picMk id="8" creationId="{2F8857FA-9B8D-53B3-995B-E9E9D4087013}"/>
          </ac:picMkLst>
        </pc:picChg>
        <pc:picChg chg="add mod">
          <ac:chgData name="Mike Brost" userId="9fc27e3d-e9ee-4e40-b2ca-ee5944546534" providerId="ADAL" clId="{AB1973AC-2A20-4682-A4AD-CAE3834F253E}" dt="2024-02-16T22:34:26.753" v="15396" actId="1076"/>
          <ac:picMkLst>
            <pc:docMk/>
            <pc:sldMk cId="1220955391" sldId="1129"/>
            <ac:picMk id="10" creationId="{C38C7B9A-5B74-068B-3B51-AF8501E7A7EE}"/>
          </ac:picMkLst>
        </pc:picChg>
        <pc:picChg chg="add mod">
          <ac:chgData name="Mike Brost" userId="9fc27e3d-e9ee-4e40-b2ca-ee5944546534" providerId="ADAL" clId="{AB1973AC-2A20-4682-A4AD-CAE3834F253E}" dt="2024-02-16T22:41:33.325" v="15490" actId="14100"/>
          <ac:picMkLst>
            <pc:docMk/>
            <pc:sldMk cId="1220955391" sldId="1129"/>
            <ac:picMk id="12" creationId="{6637D118-CC28-52E6-0250-3934A18FEE1D}"/>
          </ac:picMkLst>
        </pc:picChg>
      </pc:sldChg>
      <pc:sldChg chg="addSp modSp new mod modAnim">
        <pc:chgData name="Mike Brost" userId="9fc27e3d-e9ee-4e40-b2ca-ee5944546534" providerId="ADAL" clId="{AB1973AC-2A20-4682-A4AD-CAE3834F253E}" dt="2024-02-16T18:52:27.671" v="14906" actId="20577"/>
        <pc:sldMkLst>
          <pc:docMk/>
          <pc:sldMk cId="946825114" sldId="1130"/>
        </pc:sldMkLst>
        <pc:spChg chg="mod">
          <ac:chgData name="Mike Brost" userId="9fc27e3d-e9ee-4e40-b2ca-ee5944546534" providerId="ADAL" clId="{AB1973AC-2A20-4682-A4AD-CAE3834F253E}" dt="2024-02-16T18:32:31.910" v="14386" actId="20577"/>
          <ac:spMkLst>
            <pc:docMk/>
            <pc:sldMk cId="946825114" sldId="1130"/>
            <ac:spMk id="3" creationId="{5E0F4E76-3F07-631D-18EF-2EF6761FA9AD}"/>
          </ac:spMkLst>
        </pc:spChg>
        <pc:spChg chg="mod">
          <ac:chgData name="Mike Brost" userId="9fc27e3d-e9ee-4e40-b2ca-ee5944546534" providerId="ADAL" clId="{AB1973AC-2A20-4682-A4AD-CAE3834F253E}" dt="2024-02-16T18:52:27.671" v="14906" actId="20577"/>
          <ac:spMkLst>
            <pc:docMk/>
            <pc:sldMk cId="946825114" sldId="1130"/>
            <ac:spMk id="4" creationId="{209852D2-1545-5C66-9940-6CC9E02913D6}"/>
          </ac:spMkLst>
        </pc:spChg>
        <pc:picChg chg="add mod">
          <ac:chgData name="Mike Brost" userId="9fc27e3d-e9ee-4e40-b2ca-ee5944546534" providerId="ADAL" clId="{AB1973AC-2A20-4682-A4AD-CAE3834F253E}" dt="2024-02-16T18:45:51.632" v="14779" actId="1076"/>
          <ac:picMkLst>
            <pc:docMk/>
            <pc:sldMk cId="946825114" sldId="1130"/>
            <ac:picMk id="8" creationId="{AB04A6B3-311B-59C5-C9A4-5A7F92AF32A1}"/>
          </ac:picMkLst>
        </pc:picChg>
        <pc:picChg chg="add mod">
          <ac:chgData name="Mike Brost" userId="9fc27e3d-e9ee-4e40-b2ca-ee5944546534" providerId="ADAL" clId="{AB1973AC-2A20-4682-A4AD-CAE3834F253E}" dt="2024-02-16T18:47:07.500" v="14788" actId="1076"/>
          <ac:picMkLst>
            <pc:docMk/>
            <pc:sldMk cId="946825114" sldId="1130"/>
            <ac:picMk id="10" creationId="{77C996F7-890F-114C-063A-2CDE9D9844A8}"/>
          </ac:picMkLst>
        </pc:picChg>
        <pc:picChg chg="add mod">
          <ac:chgData name="Mike Brost" userId="9fc27e3d-e9ee-4e40-b2ca-ee5944546534" providerId="ADAL" clId="{AB1973AC-2A20-4682-A4AD-CAE3834F253E}" dt="2024-02-16T18:47:15.864" v="14789" actId="1076"/>
          <ac:picMkLst>
            <pc:docMk/>
            <pc:sldMk cId="946825114" sldId="1130"/>
            <ac:picMk id="12" creationId="{DD8F0347-2B98-CCA1-2429-4CCBDB26611C}"/>
          </ac:picMkLst>
        </pc:picChg>
        <pc:picChg chg="add mod">
          <ac:chgData name="Mike Brost" userId="9fc27e3d-e9ee-4e40-b2ca-ee5944546534" providerId="ADAL" clId="{AB1973AC-2A20-4682-A4AD-CAE3834F253E}" dt="2024-02-16T18:51:14.265" v="14880" actId="1076"/>
          <ac:picMkLst>
            <pc:docMk/>
            <pc:sldMk cId="946825114" sldId="1130"/>
            <ac:picMk id="14" creationId="{54F29C83-3791-1586-AF9E-AB95F97E9A86}"/>
          </ac:picMkLst>
        </pc:picChg>
      </pc:sldChg>
      <pc:sldChg chg="modSp new mod">
        <pc:chgData name="Mike Brost" userId="9fc27e3d-e9ee-4e40-b2ca-ee5944546534" providerId="ADAL" clId="{AB1973AC-2A20-4682-A4AD-CAE3834F253E}" dt="2024-02-16T23:34:32.673" v="16096" actId="20577"/>
        <pc:sldMkLst>
          <pc:docMk/>
          <pc:sldMk cId="2849312311" sldId="1131"/>
        </pc:sldMkLst>
        <pc:spChg chg="mod">
          <ac:chgData name="Mike Brost" userId="9fc27e3d-e9ee-4e40-b2ca-ee5944546534" providerId="ADAL" clId="{AB1973AC-2A20-4682-A4AD-CAE3834F253E}" dt="2024-02-16T23:34:32.673" v="16096" actId="20577"/>
          <ac:spMkLst>
            <pc:docMk/>
            <pc:sldMk cId="2849312311" sldId="1131"/>
            <ac:spMk id="2" creationId="{C6C19F5D-9BE6-25DA-C694-9729AD82D2D8}"/>
          </ac:spMkLst>
        </pc:spChg>
      </pc:sldChg>
      <pc:sldChg chg="addSp delSp modSp new mod">
        <pc:chgData name="Mike Brost" userId="9fc27e3d-e9ee-4e40-b2ca-ee5944546534" providerId="ADAL" clId="{AB1973AC-2A20-4682-A4AD-CAE3834F253E}" dt="2024-02-16T23:50:39.460" v="16541" actId="27636"/>
        <pc:sldMkLst>
          <pc:docMk/>
          <pc:sldMk cId="1891418745" sldId="1132"/>
        </pc:sldMkLst>
        <pc:spChg chg="del">
          <ac:chgData name="Mike Brost" userId="9fc27e3d-e9ee-4e40-b2ca-ee5944546534" providerId="ADAL" clId="{AB1973AC-2A20-4682-A4AD-CAE3834F253E}" dt="2024-02-16T23:43:32.925" v="16403" actId="22"/>
          <ac:spMkLst>
            <pc:docMk/>
            <pc:sldMk cId="1891418745" sldId="1132"/>
            <ac:spMk id="3" creationId="{4171BFC7-74CD-DEA0-38B2-7BB5860D703D}"/>
          </ac:spMkLst>
        </pc:spChg>
        <pc:spChg chg="mod">
          <ac:chgData name="Mike Brost" userId="9fc27e3d-e9ee-4e40-b2ca-ee5944546534" providerId="ADAL" clId="{AB1973AC-2A20-4682-A4AD-CAE3834F253E}" dt="2024-02-16T23:35:21.773" v="16120" actId="20577"/>
          <ac:spMkLst>
            <pc:docMk/>
            <pc:sldMk cId="1891418745" sldId="1132"/>
            <ac:spMk id="4" creationId="{F2B836D0-961B-1039-7DD5-1262C351BD7B}"/>
          </ac:spMkLst>
        </pc:spChg>
        <pc:spChg chg="mod">
          <ac:chgData name="Mike Brost" userId="9fc27e3d-e9ee-4e40-b2ca-ee5944546534" providerId="ADAL" clId="{AB1973AC-2A20-4682-A4AD-CAE3834F253E}" dt="2024-02-16T23:46:27.957" v="16471" actId="20577"/>
          <ac:spMkLst>
            <pc:docMk/>
            <pc:sldMk cId="1891418745" sldId="1132"/>
            <ac:spMk id="7" creationId="{9A41E0BD-158E-35D4-4947-7625449C4C2B}"/>
          </ac:spMkLst>
        </pc:spChg>
        <pc:spChg chg="mod">
          <ac:chgData name="Mike Brost" userId="9fc27e3d-e9ee-4e40-b2ca-ee5944546534" providerId="ADAL" clId="{AB1973AC-2A20-4682-A4AD-CAE3834F253E}" dt="2024-02-16T23:50:39.460" v="16541" actId="27636"/>
          <ac:spMkLst>
            <pc:docMk/>
            <pc:sldMk cId="1891418745" sldId="1132"/>
            <ac:spMk id="8" creationId="{9CCAD654-B13E-E08D-B0D7-B3B2D0912DB6}"/>
          </ac:spMkLst>
        </pc:spChg>
        <pc:spChg chg="add del mod">
          <ac:chgData name="Mike Brost" userId="9fc27e3d-e9ee-4e40-b2ca-ee5944546534" providerId="ADAL" clId="{AB1973AC-2A20-4682-A4AD-CAE3834F253E}" dt="2024-02-16T23:44:28.732" v="16408" actId="478"/>
          <ac:spMkLst>
            <pc:docMk/>
            <pc:sldMk cId="1891418745" sldId="1132"/>
            <ac:spMk id="12" creationId="{85696836-650D-8C83-7784-B4F8D4A7BC80}"/>
          </ac:spMkLst>
        </pc:spChg>
        <pc:picChg chg="add del mod ord">
          <ac:chgData name="Mike Brost" userId="9fc27e3d-e9ee-4e40-b2ca-ee5944546534" providerId="ADAL" clId="{AB1973AC-2A20-4682-A4AD-CAE3834F253E}" dt="2024-02-16T23:44:27.048" v="16407" actId="478"/>
          <ac:picMkLst>
            <pc:docMk/>
            <pc:sldMk cId="1891418745" sldId="1132"/>
            <ac:picMk id="10" creationId="{9F01CF79-D1F2-6CA2-E770-C915B524D4EC}"/>
          </ac:picMkLst>
        </pc:picChg>
        <pc:picChg chg="add mod">
          <ac:chgData name="Mike Brost" userId="9fc27e3d-e9ee-4e40-b2ca-ee5944546534" providerId="ADAL" clId="{AB1973AC-2A20-4682-A4AD-CAE3834F253E}" dt="2024-02-16T23:44:44.986" v="16413" actId="14100"/>
          <ac:picMkLst>
            <pc:docMk/>
            <pc:sldMk cId="1891418745" sldId="1132"/>
            <ac:picMk id="14" creationId="{E6B6D2FC-57B9-733B-AAA7-5D2938D4884D}"/>
          </ac:picMkLst>
        </pc:picChg>
      </pc:sldChg>
      <pc:sldChg chg="addSp delSp modSp new mod modAnim">
        <pc:chgData name="Mike Brost" userId="9fc27e3d-e9ee-4e40-b2ca-ee5944546534" providerId="ADAL" clId="{AB1973AC-2A20-4682-A4AD-CAE3834F253E}" dt="2024-02-16T23:51:48.807" v="16606"/>
        <pc:sldMkLst>
          <pc:docMk/>
          <pc:sldMk cId="3340988594" sldId="1133"/>
        </pc:sldMkLst>
        <pc:spChg chg="del">
          <ac:chgData name="Mike Brost" userId="9fc27e3d-e9ee-4e40-b2ca-ee5944546534" providerId="ADAL" clId="{AB1973AC-2A20-4682-A4AD-CAE3834F253E}" dt="2024-02-16T23:49:36.439" v="16523" actId="478"/>
          <ac:spMkLst>
            <pc:docMk/>
            <pc:sldMk cId="3340988594" sldId="1133"/>
            <ac:spMk id="3" creationId="{3A20EE16-03D5-B114-0167-4AEA3C31039B}"/>
          </ac:spMkLst>
        </pc:spChg>
        <pc:spChg chg="mod">
          <ac:chgData name="Mike Brost" userId="9fc27e3d-e9ee-4e40-b2ca-ee5944546534" providerId="ADAL" clId="{AB1973AC-2A20-4682-A4AD-CAE3834F253E}" dt="2024-02-16T23:47:25.148" v="16494" actId="20577"/>
          <ac:spMkLst>
            <pc:docMk/>
            <pc:sldMk cId="3340988594" sldId="1133"/>
            <ac:spMk id="4" creationId="{8E1BEBE6-9DDF-2FF1-5BAE-ADAA45C93400}"/>
          </ac:spMkLst>
        </pc:spChg>
        <pc:spChg chg="mod">
          <ac:chgData name="Mike Brost" userId="9fc27e3d-e9ee-4e40-b2ca-ee5944546534" providerId="ADAL" clId="{AB1973AC-2A20-4682-A4AD-CAE3834F253E}" dt="2024-02-16T23:51:22.203" v="16603" actId="20577"/>
          <ac:spMkLst>
            <pc:docMk/>
            <pc:sldMk cId="3340988594" sldId="1133"/>
            <ac:spMk id="7" creationId="{810F3A07-AD54-08B3-E74E-9F3B4FD78BF4}"/>
          </ac:spMkLst>
        </pc:spChg>
        <pc:spChg chg="mod">
          <ac:chgData name="Mike Brost" userId="9fc27e3d-e9ee-4e40-b2ca-ee5944546534" providerId="ADAL" clId="{AB1973AC-2A20-4682-A4AD-CAE3834F253E}" dt="2024-02-16T23:50:39.178" v="16540" actId="27636"/>
          <ac:spMkLst>
            <pc:docMk/>
            <pc:sldMk cId="3340988594" sldId="1133"/>
            <ac:spMk id="8" creationId="{1E0F5126-FF97-C372-1BD7-B397D964DBB9}"/>
          </ac:spMkLst>
        </pc:spChg>
        <pc:picChg chg="add mod">
          <ac:chgData name="Mike Brost" userId="9fc27e3d-e9ee-4e40-b2ca-ee5944546534" providerId="ADAL" clId="{AB1973AC-2A20-4682-A4AD-CAE3834F253E}" dt="2024-02-16T23:50:06.818" v="16535" actId="1037"/>
          <ac:picMkLst>
            <pc:docMk/>
            <pc:sldMk cId="3340988594" sldId="1133"/>
            <ac:picMk id="10" creationId="{EC2E303C-0E40-9E74-6650-0080309E7708}"/>
          </ac:picMkLst>
        </pc:picChg>
      </pc:sldChg>
      <pc:sldChg chg="addSp delSp modSp new mod modAnim">
        <pc:chgData name="Mike Brost" userId="9fc27e3d-e9ee-4e40-b2ca-ee5944546534" providerId="ADAL" clId="{AB1973AC-2A20-4682-A4AD-CAE3834F253E}" dt="2024-02-20T22:46:28.248" v="17162" actId="1076"/>
        <pc:sldMkLst>
          <pc:docMk/>
          <pc:sldMk cId="1777689828" sldId="1134"/>
        </pc:sldMkLst>
        <pc:spChg chg="mod">
          <ac:chgData name="Mike Brost" userId="9fc27e3d-e9ee-4e40-b2ca-ee5944546534" providerId="ADAL" clId="{AB1973AC-2A20-4682-A4AD-CAE3834F253E}" dt="2024-02-20T22:14:46.087" v="16643" actId="20577"/>
          <ac:spMkLst>
            <pc:docMk/>
            <pc:sldMk cId="1777689828" sldId="1134"/>
            <ac:spMk id="2" creationId="{82CE539D-292A-D837-DBF9-CB31525C08B2}"/>
          </ac:spMkLst>
        </pc:spChg>
        <pc:spChg chg="mod">
          <ac:chgData name="Mike Brost" userId="9fc27e3d-e9ee-4e40-b2ca-ee5944546534" providerId="ADAL" clId="{AB1973AC-2A20-4682-A4AD-CAE3834F253E}" dt="2024-02-20T22:33:20.371" v="17075" actId="20577"/>
          <ac:spMkLst>
            <pc:docMk/>
            <pc:sldMk cId="1777689828" sldId="1134"/>
            <ac:spMk id="6" creationId="{6841172D-BC86-4895-417F-12EAD42CCF0B}"/>
          </ac:spMkLst>
        </pc:spChg>
        <pc:spChg chg="del">
          <ac:chgData name="Mike Brost" userId="9fc27e3d-e9ee-4e40-b2ca-ee5944546534" providerId="ADAL" clId="{AB1973AC-2A20-4682-A4AD-CAE3834F253E}" dt="2024-02-20T22:22:07.956" v="16860" actId="478"/>
          <ac:spMkLst>
            <pc:docMk/>
            <pc:sldMk cId="1777689828" sldId="1134"/>
            <ac:spMk id="7" creationId="{90DBAF08-E1F1-ED54-769F-BE4090085381}"/>
          </ac:spMkLst>
        </pc:spChg>
        <pc:picChg chg="add mod">
          <ac:chgData name="Mike Brost" userId="9fc27e3d-e9ee-4e40-b2ca-ee5944546534" providerId="ADAL" clId="{AB1973AC-2A20-4682-A4AD-CAE3834F253E}" dt="2024-02-20T22:46:28.248" v="17162" actId="1076"/>
          <ac:picMkLst>
            <pc:docMk/>
            <pc:sldMk cId="1777689828" sldId="1134"/>
            <ac:picMk id="9" creationId="{4BA85B99-E34F-7997-2426-009A728E2AF9}"/>
          </ac:picMkLst>
        </pc:picChg>
        <pc:picChg chg="add mod">
          <ac:chgData name="Mike Brost" userId="9fc27e3d-e9ee-4e40-b2ca-ee5944546534" providerId="ADAL" clId="{AB1973AC-2A20-4682-A4AD-CAE3834F253E}" dt="2024-02-20T22:46:28.248" v="17162" actId="1076"/>
          <ac:picMkLst>
            <pc:docMk/>
            <pc:sldMk cId="1777689828" sldId="1134"/>
            <ac:picMk id="11" creationId="{549702F5-F6E5-078E-6192-AA04E5BED49B}"/>
          </ac:picMkLst>
        </pc:picChg>
        <pc:picChg chg="add mod">
          <ac:chgData name="Mike Brost" userId="9fc27e3d-e9ee-4e40-b2ca-ee5944546534" providerId="ADAL" clId="{AB1973AC-2A20-4682-A4AD-CAE3834F253E}" dt="2024-02-20T22:46:28.248" v="17162" actId="1076"/>
          <ac:picMkLst>
            <pc:docMk/>
            <pc:sldMk cId="1777689828" sldId="1134"/>
            <ac:picMk id="13" creationId="{504E9285-FC6E-4951-EF65-32FFD1364B94}"/>
          </ac:picMkLst>
        </pc:picChg>
        <pc:picChg chg="add mod">
          <ac:chgData name="Mike Brost" userId="9fc27e3d-e9ee-4e40-b2ca-ee5944546534" providerId="ADAL" clId="{AB1973AC-2A20-4682-A4AD-CAE3834F253E}" dt="2024-02-20T22:46:28.248" v="17162" actId="1076"/>
          <ac:picMkLst>
            <pc:docMk/>
            <pc:sldMk cId="1777689828" sldId="1134"/>
            <ac:picMk id="15" creationId="{9A884BDB-0467-B518-6CBE-FB53DA67FC8D}"/>
          </ac:picMkLst>
        </pc:picChg>
        <pc:picChg chg="add mod">
          <ac:chgData name="Mike Brost" userId="9fc27e3d-e9ee-4e40-b2ca-ee5944546534" providerId="ADAL" clId="{AB1973AC-2A20-4682-A4AD-CAE3834F253E}" dt="2024-02-20T22:46:28.248" v="17162" actId="1076"/>
          <ac:picMkLst>
            <pc:docMk/>
            <pc:sldMk cId="1777689828" sldId="1134"/>
            <ac:picMk id="17" creationId="{F60FF185-C1B2-2098-831B-8C3F00C8C6B9}"/>
          </ac:picMkLst>
        </pc:picChg>
        <pc:picChg chg="add mod">
          <ac:chgData name="Mike Brost" userId="9fc27e3d-e9ee-4e40-b2ca-ee5944546534" providerId="ADAL" clId="{AB1973AC-2A20-4682-A4AD-CAE3834F253E}" dt="2024-02-20T22:46:28.248" v="17162" actId="1076"/>
          <ac:picMkLst>
            <pc:docMk/>
            <pc:sldMk cId="1777689828" sldId="1134"/>
            <ac:picMk id="19" creationId="{2265B4F2-1A50-C1B5-8248-FBC985160E4F}"/>
          </ac:picMkLst>
        </pc:picChg>
        <pc:picChg chg="add mod">
          <ac:chgData name="Mike Brost" userId="9fc27e3d-e9ee-4e40-b2ca-ee5944546534" providerId="ADAL" clId="{AB1973AC-2A20-4682-A4AD-CAE3834F253E}" dt="2024-02-20T22:46:28.248" v="17162" actId="1076"/>
          <ac:picMkLst>
            <pc:docMk/>
            <pc:sldMk cId="1777689828" sldId="1134"/>
            <ac:picMk id="21" creationId="{BB527554-3C59-94D9-03CA-D723F977F105}"/>
          </ac:picMkLst>
        </pc:picChg>
        <pc:picChg chg="add mod">
          <ac:chgData name="Mike Brost" userId="9fc27e3d-e9ee-4e40-b2ca-ee5944546534" providerId="ADAL" clId="{AB1973AC-2A20-4682-A4AD-CAE3834F253E}" dt="2024-02-20T22:46:28.248" v="17162" actId="1076"/>
          <ac:picMkLst>
            <pc:docMk/>
            <pc:sldMk cId="1777689828" sldId="1134"/>
            <ac:picMk id="23" creationId="{4C01F66B-C3A1-A8CA-ACA4-3D95D8ABEB4A}"/>
          </ac:picMkLst>
        </pc:picChg>
      </pc:sldChg>
    </pc:docChg>
  </pc:docChgLst>
  <pc:docChgLst>
    <pc:chgData name="Glyn Tonks" userId="S::glyn.tonks@aveva.com::32888eb3-758e-45c9-8511-ae57b8906999" providerId="AD" clId="Web-{EF2210DB-6B40-BBF4-364E-01ECC7348811}"/>
    <pc:docChg chg="modSld">
      <pc:chgData name="Glyn Tonks" userId="S::glyn.tonks@aveva.com::32888eb3-758e-45c9-8511-ae57b8906999" providerId="AD" clId="Web-{EF2210DB-6B40-BBF4-364E-01ECC7348811}" dt="2024-02-19T23:19:53.875" v="0" actId="1076"/>
      <pc:docMkLst>
        <pc:docMk/>
      </pc:docMkLst>
      <pc:sldChg chg="modSp">
        <pc:chgData name="Glyn Tonks" userId="S::glyn.tonks@aveva.com::32888eb3-758e-45c9-8511-ae57b8906999" providerId="AD" clId="Web-{EF2210DB-6B40-BBF4-364E-01ECC7348811}" dt="2024-02-19T23:19:53.875" v="0" actId="1076"/>
        <pc:sldMkLst>
          <pc:docMk/>
          <pc:sldMk cId="776727826" sldId="1011"/>
        </pc:sldMkLst>
        <pc:spChg chg="mod">
          <ac:chgData name="Glyn Tonks" userId="S::glyn.tonks@aveva.com::32888eb3-758e-45c9-8511-ae57b8906999" providerId="AD" clId="Web-{EF2210DB-6B40-BBF4-364E-01ECC7348811}" dt="2024-02-19T23:19:53.875" v="0" actId="1076"/>
          <ac:spMkLst>
            <pc:docMk/>
            <pc:sldMk cId="776727826" sldId="1011"/>
            <ac:spMk id="8" creationId="{6216EC47-4435-8A5A-8A59-8BAEAE19484B}"/>
          </ac:spMkLst>
        </pc:spChg>
      </pc:sldChg>
    </pc:docChg>
  </pc:docChgLst>
  <pc:docChgLst>
    <pc:chgData name="Juliana Carvalho Silva de Sa" userId="076b0661-43ec-47a4-9f41-5a645d66addf" providerId="ADAL" clId="{DD4B2826-4C08-4F19-8CAD-721D812393D2}"/>
    <pc:docChg chg="undo custSel modSld sldOrd">
      <pc:chgData name="Juliana Carvalho Silva de Sa" userId="076b0661-43ec-47a4-9f41-5a645d66addf" providerId="ADAL" clId="{DD4B2826-4C08-4F19-8CAD-721D812393D2}" dt="2024-02-20T00:21:06.165" v="3" actId="14100"/>
      <pc:docMkLst>
        <pc:docMk/>
      </pc:docMkLst>
      <pc:sldChg chg="modSp mod">
        <pc:chgData name="Juliana Carvalho Silva de Sa" userId="076b0661-43ec-47a4-9f41-5a645d66addf" providerId="ADAL" clId="{DD4B2826-4C08-4F19-8CAD-721D812393D2}" dt="2024-02-20T00:21:06.165" v="3" actId="14100"/>
        <pc:sldMkLst>
          <pc:docMk/>
          <pc:sldMk cId="2494036091" sldId="1123"/>
        </pc:sldMkLst>
        <pc:picChg chg="mod">
          <ac:chgData name="Juliana Carvalho Silva de Sa" userId="076b0661-43ec-47a4-9f41-5a645d66addf" providerId="ADAL" clId="{DD4B2826-4C08-4F19-8CAD-721D812393D2}" dt="2024-02-20T00:21:06.165" v="3" actId="14100"/>
          <ac:picMkLst>
            <pc:docMk/>
            <pc:sldMk cId="2494036091" sldId="1123"/>
            <ac:picMk id="8" creationId="{24880F1E-4647-9EC6-418B-FECF1A399836}"/>
          </ac:picMkLst>
        </pc:picChg>
      </pc:sldChg>
      <pc:sldChg chg="ord">
        <pc:chgData name="Juliana Carvalho Silva de Sa" userId="076b0661-43ec-47a4-9f41-5a645d66addf" providerId="ADAL" clId="{DD4B2826-4C08-4F19-8CAD-721D812393D2}" dt="2024-02-20T00:07:18.263" v="1"/>
        <pc:sldMkLst>
          <pc:docMk/>
          <pc:sldMk cId="946825114" sldId="113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419EC5-08BE-4EB9-A338-7F2CBC8BDC42}"/>
              </a:ext>
            </a:extLst>
          </p:cNvPr>
          <p:cNvSpPr>
            <a:spLocks noGrp="1"/>
          </p:cNvSpPr>
          <p:nvPr>
            <p:ph type="hdr" sz="quarter"/>
          </p:nvPr>
        </p:nvSpPr>
        <p:spPr>
          <a:xfrm>
            <a:off x="0" y="0"/>
            <a:ext cx="2773680" cy="588698"/>
          </a:xfrm>
          <a:prstGeom prst="rect">
            <a:avLst/>
          </a:prstGeom>
        </p:spPr>
        <p:txBody>
          <a:bodyPr vert="horz" lIns="91440" tIns="45720" rIns="91440" bIns="45720" rtlCol="0"/>
          <a:lstStyle>
            <a:lvl1pPr algn="l">
              <a:defRPr sz="1200"/>
            </a:lvl1pPr>
          </a:lstStyle>
          <a:p>
            <a:endParaRPr lang="en-GB">
              <a:solidFill>
                <a:srgbClr val="000000"/>
              </a:solidFill>
              <a:latin typeface="Muli Regular Roman" panose="00000500000000000000" pitchFamily="2" charset="0"/>
            </a:endParaRPr>
          </a:p>
        </p:txBody>
      </p:sp>
      <p:sp>
        <p:nvSpPr>
          <p:cNvPr id="3" name="Date Placeholder 2">
            <a:extLst>
              <a:ext uri="{FF2B5EF4-FFF2-40B4-BE49-F238E27FC236}">
                <a16:creationId xmlns:a16="http://schemas.microsoft.com/office/drawing/2014/main" id="{1E87C259-B6F1-4776-B031-30227F135A46}"/>
              </a:ext>
            </a:extLst>
          </p:cNvPr>
          <p:cNvSpPr>
            <a:spLocks noGrp="1"/>
          </p:cNvSpPr>
          <p:nvPr>
            <p:ph type="dt" sz="quarter" idx="1"/>
          </p:nvPr>
        </p:nvSpPr>
        <p:spPr>
          <a:xfrm>
            <a:off x="3625639" y="0"/>
            <a:ext cx="2773680" cy="588698"/>
          </a:xfrm>
          <a:prstGeom prst="rect">
            <a:avLst/>
          </a:prstGeom>
        </p:spPr>
        <p:txBody>
          <a:bodyPr vert="horz" lIns="91440" tIns="45720" rIns="91440" bIns="45720" rtlCol="0"/>
          <a:lstStyle>
            <a:lvl1pPr algn="r">
              <a:defRPr sz="1200"/>
            </a:lvl1pPr>
          </a:lstStyle>
          <a:p>
            <a:fld id="{32A9BFF2-C90B-477E-9715-1B23DA4420F9}" type="datetimeFigureOut">
              <a:rPr lang="en-US">
                <a:solidFill>
                  <a:srgbClr val="000000"/>
                </a:solidFill>
                <a:latin typeface="Muli Regular Roman" panose="00000500000000000000" pitchFamily="2" charset="0"/>
              </a:rPr>
              <a:t>10/16/2024</a:t>
            </a:fld>
            <a:endParaRPr lang="en-GB">
              <a:solidFill>
                <a:srgbClr val="000000"/>
              </a:solidFill>
              <a:latin typeface="Muli Regular Roman" panose="00000500000000000000" pitchFamily="2" charset="0"/>
            </a:endParaRPr>
          </a:p>
        </p:txBody>
      </p:sp>
      <p:sp>
        <p:nvSpPr>
          <p:cNvPr id="4" name="Footer Placeholder 3">
            <a:extLst>
              <a:ext uri="{FF2B5EF4-FFF2-40B4-BE49-F238E27FC236}">
                <a16:creationId xmlns:a16="http://schemas.microsoft.com/office/drawing/2014/main" id="{2D64F7A4-77BF-4E91-98A1-943775ED105B}"/>
              </a:ext>
            </a:extLst>
          </p:cNvPr>
          <p:cNvSpPr>
            <a:spLocks noGrp="1"/>
          </p:cNvSpPr>
          <p:nvPr>
            <p:ph type="ftr" sz="quarter" idx="2"/>
          </p:nvPr>
        </p:nvSpPr>
        <p:spPr>
          <a:xfrm>
            <a:off x="-1" y="11144517"/>
            <a:ext cx="3272462" cy="588697"/>
          </a:xfrm>
          <a:prstGeom prst="rect">
            <a:avLst/>
          </a:prstGeom>
        </p:spPr>
        <p:txBody>
          <a:bodyPr vert="horz" lIns="91440" tIns="45720" rIns="91440" bIns="45720" rtlCol="0" anchor="b"/>
          <a:lstStyle>
            <a:lvl1pPr algn="l">
              <a:defRPr sz="1200"/>
            </a:lvl1pPr>
          </a:lstStyle>
          <a:p>
            <a:pPr lvl="0"/>
            <a:r>
              <a:rPr lang="en-GB" sz="800">
                <a:solidFill>
                  <a:srgbClr val="000000"/>
                </a:solidFill>
                <a:latin typeface="Muli Regular Roman" panose="00000500000000000000" pitchFamily="2" charset="0"/>
              </a:rPr>
              <a:t>© 2019 AVEVA Group plc and its subsidiaries. All rights reserved.</a:t>
            </a:r>
          </a:p>
        </p:txBody>
      </p:sp>
      <p:sp>
        <p:nvSpPr>
          <p:cNvPr id="5" name="Slide Number Placeholder 4">
            <a:extLst>
              <a:ext uri="{FF2B5EF4-FFF2-40B4-BE49-F238E27FC236}">
                <a16:creationId xmlns:a16="http://schemas.microsoft.com/office/drawing/2014/main" id="{4055DACD-0D51-435C-8D26-DF12C905B204}"/>
              </a:ext>
            </a:extLst>
          </p:cNvPr>
          <p:cNvSpPr>
            <a:spLocks noGrp="1"/>
          </p:cNvSpPr>
          <p:nvPr>
            <p:ph type="sldNum" sz="quarter" idx="3"/>
          </p:nvPr>
        </p:nvSpPr>
        <p:spPr>
          <a:xfrm>
            <a:off x="3625639" y="11144517"/>
            <a:ext cx="2773680" cy="588697"/>
          </a:xfrm>
          <a:prstGeom prst="rect">
            <a:avLst/>
          </a:prstGeom>
        </p:spPr>
        <p:txBody>
          <a:bodyPr vert="horz" lIns="91440" tIns="45720" rIns="91440" bIns="45720" rtlCol="0" anchor="b"/>
          <a:lstStyle>
            <a:lvl1pPr algn="r">
              <a:defRPr sz="1200"/>
            </a:lvl1pPr>
          </a:lstStyle>
          <a:p>
            <a:fld id="{2BEC808D-8967-49DA-A39C-3A758999D91A}" type="slidenum">
              <a:rPr lang="en-GB" sz="800">
                <a:solidFill>
                  <a:srgbClr val="000000"/>
                </a:solidFill>
                <a:latin typeface="Muli Regular Roman" panose="00000500000000000000" pitchFamily="2" charset="0"/>
              </a:rPr>
              <a:t>‹#›</a:t>
            </a:fld>
            <a:endParaRPr lang="en-GB" sz="800">
              <a:solidFill>
                <a:srgbClr val="000000"/>
              </a:solidFill>
              <a:latin typeface="Muli Regular Roman" panose="00000500000000000000" pitchFamily="2" charset="0"/>
            </a:endParaRPr>
          </a:p>
        </p:txBody>
      </p:sp>
    </p:spTree>
    <p:extLst>
      <p:ext uri="{BB962C8B-B14F-4D97-AF65-F5344CB8AC3E}">
        <p14:creationId xmlns:p14="http://schemas.microsoft.com/office/powerpoint/2010/main" val="3769580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773680" cy="588698"/>
          </a:xfrm>
          <a:prstGeom prst="rect">
            <a:avLst/>
          </a:prstGeom>
        </p:spPr>
        <p:txBody>
          <a:bodyPr vert="horz" lIns="91440" tIns="45720" rIns="91440" bIns="45720" rtlCol="0"/>
          <a:lstStyle>
            <a:lvl1pPr algn="l">
              <a:defRPr lang="en-GB" sz="1200" kern="1200">
                <a:solidFill>
                  <a:srgbClr val="000000"/>
                </a:solidFill>
                <a:latin typeface="Muli Regular Roman" panose="00000500000000000000" pitchFamily="2" charset="0"/>
                <a:ea typeface="+mn-ea"/>
                <a:cs typeface="+mn-cs"/>
              </a:defRPr>
            </a:lvl1pPr>
          </a:lstStyle>
          <a:p>
            <a:endParaRPr lang="en-GB"/>
          </a:p>
        </p:txBody>
      </p:sp>
      <p:sp>
        <p:nvSpPr>
          <p:cNvPr id="3" name="Date Placeholder 2"/>
          <p:cNvSpPr>
            <a:spLocks noGrp="1"/>
          </p:cNvSpPr>
          <p:nvPr>
            <p:ph type="dt" idx="1"/>
          </p:nvPr>
        </p:nvSpPr>
        <p:spPr>
          <a:xfrm>
            <a:off x="3625639" y="0"/>
            <a:ext cx="2773680" cy="588698"/>
          </a:xfrm>
          <a:prstGeom prst="rect">
            <a:avLst/>
          </a:prstGeom>
        </p:spPr>
        <p:txBody>
          <a:bodyPr vert="horz" lIns="91440" tIns="45720" rIns="91440" bIns="45720" rtlCol="0"/>
          <a:lstStyle>
            <a:lvl1pPr algn="r">
              <a:defRPr lang="en-GB" sz="1200" kern="1200" smtClean="0">
                <a:solidFill>
                  <a:srgbClr val="000000"/>
                </a:solidFill>
                <a:latin typeface="Muli Regular Roman" panose="00000500000000000000" pitchFamily="2" charset="0"/>
                <a:ea typeface="+mn-ea"/>
                <a:cs typeface="+mn-cs"/>
              </a:defRPr>
            </a:lvl1pPr>
          </a:lstStyle>
          <a:p>
            <a:fld id="{F54DED76-5D38-41BF-9AF2-709E5C06511E}" type="datetimeFigureOut">
              <a:rPr lang="en-GB" smtClean="0"/>
              <a:pPr/>
              <a:t>16/10/2024</a:t>
            </a:fld>
            <a:endParaRPr lang="en-GB"/>
          </a:p>
        </p:txBody>
      </p:sp>
      <p:sp>
        <p:nvSpPr>
          <p:cNvPr id="4" name="Slide Image Placeholder 3"/>
          <p:cNvSpPr>
            <a:spLocks noGrp="1" noRot="1" noChangeAspect="1"/>
          </p:cNvSpPr>
          <p:nvPr>
            <p:ph type="sldImg" idx="2"/>
          </p:nvPr>
        </p:nvSpPr>
        <p:spPr>
          <a:xfrm>
            <a:off x="-317500" y="1466850"/>
            <a:ext cx="7035800" cy="39592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40080" y="5646609"/>
            <a:ext cx="5120640" cy="4619953"/>
          </a:xfrm>
          <a:prstGeom prst="rect">
            <a:avLst/>
          </a:prstGeom>
        </p:spPr>
        <p:txBody>
          <a:bodyPr vert="horz" lIns="91440" tIns="45720" rIns="91440" bIns="45720" rtlCol="0"/>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1" y="11144517"/>
            <a:ext cx="3057689" cy="588697"/>
          </a:xfrm>
          <a:prstGeom prst="rect">
            <a:avLst/>
          </a:prstGeom>
        </p:spPr>
        <p:txBody>
          <a:bodyPr vert="horz" lIns="91440" tIns="45720" rIns="91440" bIns="45720" rtlCol="0" anchor="b"/>
          <a:lstStyle>
            <a:lvl1pPr algn="l">
              <a:defRPr sz="1200"/>
            </a:lvl1pPr>
          </a:lstStyle>
          <a:p>
            <a:r>
              <a:rPr lang="en-GB" sz="800">
                <a:solidFill>
                  <a:srgbClr val="000000"/>
                </a:solidFill>
                <a:latin typeface="Muli Regular Roman" panose="00000500000000000000" pitchFamily="2" charset="0"/>
              </a:rPr>
              <a:t>© 2019 AVEVA Group plc and its subsidiaries. All rights reserved.</a:t>
            </a:r>
          </a:p>
        </p:txBody>
      </p:sp>
      <p:sp>
        <p:nvSpPr>
          <p:cNvPr id="7" name="Slide Number Placeholder 6"/>
          <p:cNvSpPr>
            <a:spLocks noGrp="1"/>
          </p:cNvSpPr>
          <p:nvPr>
            <p:ph type="sldNum" sz="quarter" idx="5"/>
          </p:nvPr>
        </p:nvSpPr>
        <p:spPr>
          <a:xfrm>
            <a:off x="3625639" y="11144517"/>
            <a:ext cx="2773680" cy="588697"/>
          </a:xfrm>
          <a:prstGeom prst="rect">
            <a:avLst/>
          </a:prstGeom>
        </p:spPr>
        <p:txBody>
          <a:bodyPr vert="horz" lIns="91440" tIns="45720" rIns="91440" bIns="45720" rtlCol="0" anchor="b"/>
          <a:lstStyle>
            <a:lvl1pPr algn="r">
              <a:defRPr lang="en-GB" sz="800" kern="1200" smtClean="0">
                <a:solidFill>
                  <a:srgbClr val="000000"/>
                </a:solidFill>
                <a:latin typeface="Muli Regular Roman" panose="00000500000000000000" pitchFamily="2" charset="0"/>
                <a:ea typeface="+mn-ea"/>
                <a:cs typeface="+mn-cs"/>
              </a:defRPr>
            </a:lvl1pPr>
          </a:lstStyle>
          <a:p>
            <a:fld id="{70234E84-C538-456E-9D17-5DEAA57ABBDE}" type="slidenum">
              <a:rPr lang="en-GB" smtClean="0"/>
              <a:pPr/>
              <a:t>‹#›</a:t>
            </a:fld>
            <a:endParaRPr lang="en-GB"/>
          </a:p>
        </p:txBody>
      </p:sp>
    </p:spTree>
    <p:extLst>
      <p:ext uri="{BB962C8B-B14F-4D97-AF65-F5344CB8AC3E}">
        <p14:creationId xmlns:p14="http://schemas.microsoft.com/office/powerpoint/2010/main" val="1561402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li Regular Roman" panose="00000500000000000000" pitchFamily="2" charset="0"/>
        <a:ea typeface="+mn-ea"/>
        <a:cs typeface="+mn-cs"/>
      </a:defRPr>
    </a:lvl1pPr>
    <a:lvl2pPr marL="457200" algn="l" defTabSz="914400" rtl="0" eaLnBrk="1" latinLnBrk="0" hangingPunct="1">
      <a:defRPr sz="1200" kern="1200">
        <a:solidFill>
          <a:schemeClr val="tx1"/>
        </a:solidFill>
        <a:latin typeface="Muli Regular Roman" panose="00000500000000000000" pitchFamily="2" charset="0"/>
        <a:ea typeface="+mn-ea"/>
        <a:cs typeface="+mn-cs"/>
      </a:defRPr>
    </a:lvl2pPr>
    <a:lvl3pPr marL="914400" algn="l" defTabSz="914400" rtl="0" eaLnBrk="1" latinLnBrk="0" hangingPunct="1">
      <a:defRPr sz="1200" kern="1200">
        <a:solidFill>
          <a:schemeClr val="tx1"/>
        </a:solidFill>
        <a:latin typeface="Muli Regular Roman" panose="00000500000000000000" pitchFamily="2" charset="0"/>
        <a:ea typeface="+mn-ea"/>
        <a:cs typeface="+mn-cs"/>
      </a:defRPr>
    </a:lvl3pPr>
    <a:lvl4pPr marL="1371600" algn="l" defTabSz="914400" rtl="0" eaLnBrk="1" latinLnBrk="0" hangingPunct="1">
      <a:defRPr sz="1200" kern="1200">
        <a:solidFill>
          <a:schemeClr val="tx1"/>
        </a:solidFill>
        <a:latin typeface="Muli Regular Roman" panose="00000500000000000000" pitchFamily="2" charset="0"/>
        <a:ea typeface="+mn-ea"/>
        <a:cs typeface="+mn-cs"/>
      </a:defRPr>
    </a:lvl4pPr>
    <a:lvl5pPr marL="1828800" algn="l" defTabSz="914400" rtl="0" eaLnBrk="1" latinLnBrk="0" hangingPunct="1">
      <a:defRPr sz="1200" kern="1200">
        <a:solidFill>
          <a:schemeClr val="tx1"/>
        </a:solidFill>
        <a:latin typeface="Muli Regular Roman"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0234E84-C538-456E-9D17-5DEAA57ABBDE}" type="slidenum">
              <a:rPr lang="en-GB" smtClean="0"/>
              <a:pPr/>
              <a:t>1</a:t>
            </a:fld>
            <a:endParaRPr lang="en-GB"/>
          </a:p>
        </p:txBody>
      </p:sp>
    </p:spTree>
    <p:extLst>
      <p:ext uri="{BB962C8B-B14F-4D97-AF65-F5344CB8AC3E}">
        <p14:creationId xmlns:p14="http://schemas.microsoft.com/office/powerpoint/2010/main" val="1085277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aveva.com/"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tif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9564DD-6560-7545-9DFE-AE8B9C5B926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058114" y="6008023"/>
            <a:ext cx="1619889" cy="367538"/>
          </a:xfrm>
          <a:prstGeom prst="rect">
            <a:avLst/>
          </a:prstGeom>
        </p:spPr>
      </p:pic>
      <p:cxnSp>
        <p:nvCxnSpPr>
          <p:cNvPr id="7" name="Straight Connector 6">
            <a:extLst>
              <a:ext uri="{FF2B5EF4-FFF2-40B4-BE49-F238E27FC236}">
                <a16:creationId xmlns:a16="http://schemas.microsoft.com/office/drawing/2014/main" id="{970AF0EB-D4B9-BE49-8DC2-1AE8FD8A5B14}"/>
              </a:ext>
              <a:ext uri="{C183D7F6-B498-43B3-948B-1728B52AA6E4}">
                <adec:decorative xmlns:adec="http://schemas.microsoft.com/office/drawing/2017/decorative" val="1"/>
              </a:ext>
            </a:extLst>
          </p:cNvPr>
          <p:cNvCxnSpPr>
            <a:cxnSpLocks/>
          </p:cNvCxnSpPr>
          <p:nvPr userDrawn="1"/>
        </p:nvCxnSpPr>
        <p:spPr>
          <a:xfrm>
            <a:off x="612648" y="2605073"/>
            <a:ext cx="1371600" cy="0"/>
          </a:xfrm>
          <a:prstGeom prst="line">
            <a:avLst/>
          </a:prstGeom>
          <a:ln w="28575">
            <a:gradFill>
              <a:gsLst>
                <a:gs pos="0">
                  <a:srgbClr val="FFBC00"/>
                </a:gs>
                <a:gs pos="100000">
                  <a:srgbClr val="F70656"/>
                </a:gs>
              </a:gsLst>
              <a:lin ang="0" scaled="0"/>
            </a:gradFill>
          </a:ln>
        </p:spPr>
        <p:style>
          <a:lnRef idx="1">
            <a:schemeClr val="accent4"/>
          </a:lnRef>
          <a:fillRef idx="0">
            <a:schemeClr val="accent4"/>
          </a:fillRef>
          <a:effectRef idx="0">
            <a:schemeClr val="accent4"/>
          </a:effectRef>
          <a:fontRef idx="minor">
            <a:schemeClr val="tx1"/>
          </a:fontRef>
        </p:style>
      </p:cxnSp>
      <p:sp>
        <p:nvSpPr>
          <p:cNvPr id="45" name="Oval 44">
            <a:extLst>
              <a:ext uri="{FF2B5EF4-FFF2-40B4-BE49-F238E27FC236}">
                <a16:creationId xmlns:a16="http://schemas.microsoft.com/office/drawing/2014/main" id="{A80DFAA7-1F4F-9C45-814F-AA3AF84CF117}"/>
              </a:ext>
            </a:extLst>
          </p:cNvPr>
          <p:cNvSpPr>
            <a:spLocks noChangeAspect="1"/>
          </p:cNvSpPr>
          <p:nvPr userDrawn="1"/>
        </p:nvSpPr>
        <p:spPr>
          <a:xfrm>
            <a:off x="12431200" y="1547042"/>
            <a:ext cx="409483" cy="409483"/>
          </a:xfrm>
          <a:prstGeom prst="ellipse">
            <a:avLst/>
          </a:prstGeom>
          <a:solidFill>
            <a:srgbClr val="C53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6" name="Oval 45">
            <a:extLst>
              <a:ext uri="{FF2B5EF4-FFF2-40B4-BE49-F238E27FC236}">
                <a16:creationId xmlns:a16="http://schemas.microsoft.com/office/drawing/2014/main" id="{D0973336-ABBA-E942-911E-DAAAD420D92E}"/>
              </a:ext>
            </a:extLst>
          </p:cNvPr>
          <p:cNvSpPr>
            <a:spLocks noChangeAspect="1"/>
          </p:cNvSpPr>
          <p:nvPr userDrawn="1"/>
        </p:nvSpPr>
        <p:spPr>
          <a:xfrm>
            <a:off x="12431200" y="976700"/>
            <a:ext cx="409483" cy="409483"/>
          </a:xfrm>
          <a:prstGeom prst="ellipse">
            <a:avLst/>
          </a:prstGeom>
          <a:solidFill>
            <a:srgbClr val="6B04A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7" name="Oval 46">
            <a:extLst>
              <a:ext uri="{FF2B5EF4-FFF2-40B4-BE49-F238E27FC236}">
                <a16:creationId xmlns:a16="http://schemas.microsoft.com/office/drawing/2014/main" id="{D0981004-0F68-6D4F-BD18-E177DE1FB44F}"/>
              </a:ext>
            </a:extLst>
          </p:cNvPr>
          <p:cNvSpPr>
            <a:spLocks noChangeAspect="1"/>
          </p:cNvSpPr>
          <p:nvPr userDrawn="1"/>
        </p:nvSpPr>
        <p:spPr>
          <a:xfrm>
            <a:off x="12431200" y="412421"/>
            <a:ext cx="409483" cy="409483"/>
          </a:xfrm>
          <a:prstGeom prst="ellipse">
            <a:avLst/>
          </a:prstGeom>
          <a:solidFill>
            <a:srgbClr val="3D115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8" name="Rectangle 47">
            <a:extLst>
              <a:ext uri="{FF2B5EF4-FFF2-40B4-BE49-F238E27FC236}">
                <a16:creationId xmlns:a16="http://schemas.microsoft.com/office/drawing/2014/main" id="{8AF29444-601F-F34B-9EF9-77EFA492B612}"/>
              </a:ext>
            </a:extLst>
          </p:cNvPr>
          <p:cNvSpPr/>
          <p:nvPr userDrawn="1"/>
        </p:nvSpPr>
        <p:spPr>
          <a:xfrm>
            <a:off x="12431200" y="152485"/>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Primary Palette</a:t>
            </a:r>
          </a:p>
        </p:txBody>
      </p:sp>
      <p:sp>
        <p:nvSpPr>
          <p:cNvPr id="50" name="Oval 49">
            <a:extLst>
              <a:ext uri="{FF2B5EF4-FFF2-40B4-BE49-F238E27FC236}">
                <a16:creationId xmlns:a16="http://schemas.microsoft.com/office/drawing/2014/main" id="{5A7D3C9F-B977-4748-A292-34C40F4BAA31}"/>
              </a:ext>
            </a:extLst>
          </p:cNvPr>
          <p:cNvSpPr>
            <a:spLocks noChangeAspect="1"/>
          </p:cNvSpPr>
          <p:nvPr userDrawn="1"/>
        </p:nvSpPr>
        <p:spPr>
          <a:xfrm>
            <a:off x="12914957" y="1547042"/>
            <a:ext cx="409483" cy="409483"/>
          </a:xfrm>
          <a:prstGeom prst="ellipse">
            <a:avLst/>
          </a:prstGeom>
          <a:solidFill>
            <a:srgbClr val="BECCD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51" name="Oval 50">
            <a:extLst>
              <a:ext uri="{FF2B5EF4-FFF2-40B4-BE49-F238E27FC236}">
                <a16:creationId xmlns:a16="http://schemas.microsoft.com/office/drawing/2014/main" id="{143206F2-104F-E84B-AC9F-5E15AB889D81}"/>
              </a:ext>
            </a:extLst>
          </p:cNvPr>
          <p:cNvSpPr>
            <a:spLocks noChangeAspect="1"/>
          </p:cNvSpPr>
          <p:nvPr userDrawn="1"/>
        </p:nvSpPr>
        <p:spPr>
          <a:xfrm>
            <a:off x="12914957" y="976700"/>
            <a:ext cx="409483" cy="409483"/>
          </a:xfrm>
          <a:prstGeom prst="ellipse">
            <a:avLst/>
          </a:prstGeom>
          <a:solidFill>
            <a:srgbClr val="73829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52" name="Oval 51">
            <a:extLst>
              <a:ext uri="{FF2B5EF4-FFF2-40B4-BE49-F238E27FC236}">
                <a16:creationId xmlns:a16="http://schemas.microsoft.com/office/drawing/2014/main" id="{3D85E306-5B19-244F-A5D8-906889F44993}"/>
              </a:ext>
            </a:extLst>
          </p:cNvPr>
          <p:cNvSpPr>
            <a:spLocks noChangeAspect="1"/>
          </p:cNvSpPr>
          <p:nvPr userDrawn="1"/>
        </p:nvSpPr>
        <p:spPr>
          <a:xfrm>
            <a:off x="12914957" y="412421"/>
            <a:ext cx="409483" cy="409483"/>
          </a:xfrm>
          <a:prstGeom prst="ellipse">
            <a:avLst/>
          </a:prstGeom>
          <a:solidFill>
            <a:srgbClr val="363D4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53" name="Oval 52">
            <a:extLst>
              <a:ext uri="{FF2B5EF4-FFF2-40B4-BE49-F238E27FC236}">
                <a16:creationId xmlns:a16="http://schemas.microsoft.com/office/drawing/2014/main" id="{E1EDDE7E-EFDB-5848-BAF2-12DCE978458E}"/>
              </a:ext>
            </a:extLst>
          </p:cNvPr>
          <p:cNvSpPr>
            <a:spLocks noChangeAspect="1"/>
          </p:cNvSpPr>
          <p:nvPr userDrawn="1"/>
        </p:nvSpPr>
        <p:spPr>
          <a:xfrm>
            <a:off x="12914957" y="2111321"/>
            <a:ext cx="409483" cy="409483"/>
          </a:xfrm>
          <a:prstGeom prst="ellipse">
            <a:avLst/>
          </a:prstGeom>
          <a:solidFill>
            <a:srgbClr val="F7F3F3"/>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nvGrpSpPr>
          <p:cNvPr id="10" name="Group 9">
            <a:extLst>
              <a:ext uri="{FF2B5EF4-FFF2-40B4-BE49-F238E27FC236}">
                <a16:creationId xmlns:a16="http://schemas.microsoft.com/office/drawing/2014/main" id="{54E5B488-FD0E-134B-9128-14CEDA39FE78}"/>
              </a:ext>
            </a:extLst>
          </p:cNvPr>
          <p:cNvGrpSpPr/>
          <p:nvPr userDrawn="1"/>
        </p:nvGrpSpPr>
        <p:grpSpPr>
          <a:xfrm>
            <a:off x="12431200" y="4770851"/>
            <a:ext cx="1376999" cy="1419507"/>
            <a:chOff x="12431200" y="4979663"/>
            <a:chExt cx="1376999" cy="1419507"/>
          </a:xfrm>
        </p:grpSpPr>
        <p:sp>
          <p:nvSpPr>
            <p:cNvPr id="58" name="Rectangle 57">
              <a:extLst>
                <a:ext uri="{FF2B5EF4-FFF2-40B4-BE49-F238E27FC236}">
                  <a16:creationId xmlns:a16="http://schemas.microsoft.com/office/drawing/2014/main" id="{C1DA6CC3-2D83-3746-9D98-57A5B1DA928C}"/>
                </a:ext>
              </a:extLst>
            </p:cNvPr>
            <p:cNvSpPr/>
            <p:nvPr userDrawn="1"/>
          </p:nvSpPr>
          <p:spPr>
            <a:xfrm>
              <a:off x="12431200" y="4979663"/>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Highlight Colors</a:t>
              </a:r>
            </a:p>
          </p:txBody>
        </p:sp>
        <p:sp>
          <p:nvSpPr>
            <p:cNvPr id="59" name="Oval 58">
              <a:extLst>
                <a:ext uri="{FF2B5EF4-FFF2-40B4-BE49-F238E27FC236}">
                  <a16:creationId xmlns:a16="http://schemas.microsoft.com/office/drawing/2014/main" id="{97939DD3-4C60-F64B-B8BF-4E4960D20C0B}"/>
                </a:ext>
              </a:extLst>
            </p:cNvPr>
            <p:cNvSpPr>
              <a:spLocks noChangeAspect="1"/>
            </p:cNvSpPr>
            <p:nvPr userDrawn="1"/>
          </p:nvSpPr>
          <p:spPr>
            <a:xfrm>
              <a:off x="12431200" y="5420034"/>
              <a:ext cx="409483" cy="409483"/>
            </a:xfrm>
            <a:prstGeom prst="ellipse">
              <a:avLst/>
            </a:prstGeom>
            <a:solidFill>
              <a:srgbClr val="F7065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0" name="Oval 59">
              <a:extLst>
                <a:ext uri="{FF2B5EF4-FFF2-40B4-BE49-F238E27FC236}">
                  <a16:creationId xmlns:a16="http://schemas.microsoft.com/office/drawing/2014/main" id="{A056785B-DE5C-9D43-9C9C-67BABDF40B50}"/>
                </a:ext>
              </a:extLst>
            </p:cNvPr>
            <p:cNvSpPr>
              <a:spLocks noChangeAspect="1"/>
            </p:cNvSpPr>
            <p:nvPr userDrawn="1"/>
          </p:nvSpPr>
          <p:spPr>
            <a:xfrm>
              <a:off x="12431200" y="5989687"/>
              <a:ext cx="409483" cy="409483"/>
            </a:xfrm>
            <a:prstGeom prst="ellipse">
              <a:avLst/>
            </a:prstGeom>
            <a:solidFill>
              <a:srgbClr val="960A45"/>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1" name="Oval 60">
              <a:extLst>
                <a:ext uri="{FF2B5EF4-FFF2-40B4-BE49-F238E27FC236}">
                  <a16:creationId xmlns:a16="http://schemas.microsoft.com/office/drawing/2014/main" id="{CBBF644C-C458-ED47-A8E0-0C3FA83E3603}"/>
                </a:ext>
              </a:extLst>
            </p:cNvPr>
            <p:cNvSpPr>
              <a:spLocks noChangeAspect="1"/>
            </p:cNvSpPr>
            <p:nvPr userDrawn="1"/>
          </p:nvSpPr>
          <p:spPr>
            <a:xfrm>
              <a:off x="12914957" y="5420034"/>
              <a:ext cx="409483" cy="409483"/>
            </a:xfrm>
            <a:prstGeom prst="ellipse">
              <a:avLst/>
            </a:prstGeom>
            <a:solidFill>
              <a:srgbClr val="FFBC0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2" name="Oval 61">
              <a:extLst>
                <a:ext uri="{FF2B5EF4-FFF2-40B4-BE49-F238E27FC236}">
                  <a16:creationId xmlns:a16="http://schemas.microsoft.com/office/drawing/2014/main" id="{889E7178-3C8C-D547-B39F-980691489DBD}"/>
                </a:ext>
              </a:extLst>
            </p:cNvPr>
            <p:cNvSpPr>
              <a:spLocks noChangeAspect="1"/>
            </p:cNvSpPr>
            <p:nvPr userDrawn="1"/>
          </p:nvSpPr>
          <p:spPr>
            <a:xfrm>
              <a:off x="12914957" y="5989687"/>
              <a:ext cx="409483" cy="409483"/>
            </a:xfrm>
            <a:prstGeom prst="ellipse">
              <a:avLst/>
            </a:prstGeom>
            <a:solidFill>
              <a:srgbClr val="FA961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3" name="Oval 62">
              <a:extLst>
                <a:ext uri="{FF2B5EF4-FFF2-40B4-BE49-F238E27FC236}">
                  <a16:creationId xmlns:a16="http://schemas.microsoft.com/office/drawing/2014/main" id="{6536D20A-882A-D542-8E68-45E6AF54A734}"/>
                </a:ext>
              </a:extLst>
            </p:cNvPr>
            <p:cNvSpPr>
              <a:spLocks noChangeAspect="1"/>
            </p:cNvSpPr>
            <p:nvPr userDrawn="1"/>
          </p:nvSpPr>
          <p:spPr>
            <a:xfrm>
              <a:off x="13398716" y="5420034"/>
              <a:ext cx="409483" cy="409483"/>
            </a:xfrm>
            <a:prstGeom prst="ellipse">
              <a:avLst/>
            </a:prstGeom>
            <a:solidFill>
              <a:srgbClr val="FF6C1A"/>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4" name="Oval 63">
              <a:extLst>
                <a:ext uri="{FF2B5EF4-FFF2-40B4-BE49-F238E27FC236}">
                  <a16:creationId xmlns:a16="http://schemas.microsoft.com/office/drawing/2014/main" id="{176C946F-C602-9B4D-B02C-A25C6CB40A37}"/>
                </a:ext>
              </a:extLst>
            </p:cNvPr>
            <p:cNvSpPr>
              <a:spLocks noChangeAspect="1"/>
            </p:cNvSpPr>
            <p:nvPr userDrawn="1"/>
          </p:nvSpPr>
          <p:spPr>
            <a:xfrm>
              <a:off x="13398716" y="5989687"/>
              <a:ext cx="409483" cy="409483"/>
            </a:xfrm>
            <a:prstGeom prst="ellipse">
              <a:avLst/>
            </a:prstGeom>
            <a:solidFill>
              <a:srgbClr val="DB2F2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grpSp>
        <p:nvGrpSpPr>
          <p:cNvPr id="11" name="Group 10">
            <a:extLst>
              <a:ext uri="{FF2B5EF4-FFF2-40B4-BE49-F238E27FC236}">
                <a16:creationId xmlns:a16="http://schemas.microsoft.com/office/drawing/2014/main" id="{83068D31-C29A-E244-961C-2C77587F98C9}"/>
              </a:ext>
            </a:extLst>
          </p:cNvPr>
          <p:cNvGrpSpPr/>
          <p:nvPr userDrawn="1"/>
        </p:nvGrpSpPr>
        <p:grpSpPr>
          <a:xfrm>
            <a:off x="12431200" y="2675600"/>
            <a:ext cx="971741" cy="1940780"/>
            <a:chOff x="12431200" y="2678506"/>
            <a:chExt cx="971741" cy="1940780"/>
          </a:xfrm>
        </p:grpSpPr>
        <p:sp>
          <p:nvSpPr>
            <p:cNvPr id="49" name="Rectangle 48">
              <a:extLst>
                <a:ext uri="{FF2B5EF4-FFF2-40B4-BE49-F238E27FC236}">
                  <a16:creationId xmlns:a16="http://schemas.microsoft.com/office/drawing/2014/main" id="{5D39A7BC-F7CD-6941-9544-825A8E016969}"/>
                </a:ext>
              </a:extLst>
            </p:cNvPr>
            <p:cNvSpPr/>
            <p:nvPr userDrawn="1"/>
          </p:nvSpPr>
          <p:spPr>
            <a:xfrm>
              <a:off x="12431200" y="2678506"/>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Secondary Colors</a:t>
              </a:r>
            </a:p>
          </p:txBody>
        </p:sp>
        <p:sp>
          <p:nvSpPr>
            <p:cNvPr id="54" name="Oval 53">
              <a:extLst>
                <a:ext uri="{FF2B5EF4-FFF2-40B4-BE49-F238E27FC236}">
                  <a16:creationId xmlns:a16="http://schemas.microsoft.com/office/drawing/2014/main" id="{EC35D024-ED51-5142-BFFB-D12DBF703D25}"/>
                </a:ext>
              </a:extLst>
            </p:cNvPr>
            <p:cNvSpPr>
              <a:spLocks noChangeAspect="1"/>
            </p:cNvSpPr>
            <p:nvPr userDrawn="1"/>
          </p:nvSpPr>
          <p:spPr>
            <a:xfrm>
              <a:off x="12431200" y="3645524"/>
              <a:ext cx="409483" cy="409483"/>
            </a:xfrm>
            <a:prstGeom prst="ellipse">
              <a:avLst/>
            </a:prstGeom>
            <a:solidFill>
              <a:srgbClr val="4D5EE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5" name="Oval 54">
              <a:extLst>
                <a:ext uri="{FF2B5EF4-FFF2-40B4-BE49-F238E27FC236}">
                  <a16:creationId xmlns:a16="http://schemas.microsoft.com/office/drawing/2014/main" id="{0F5AAAB5-0CE2-D949-9F5F-8A6BC72D2EF3}"/>
                </a:ext>
              </a:extLst>
            </p:cNvPr>
            <p:cNvSpPr>
              <a:spLocks noChangeAspect="1"/>
            </p:cNvSpPr>
            <p:nvPr userDrawn="1"/>
          </p:nvSpPr>
          <p:spPr>
            <a:xfrm>
              <a:off x="12431200" y="3081245"/>
              <a:ext cx="409483" cy="409483"/>
            </a:xfrm>
            <a:prstGeom prst="ellipse">
              <a:avLst/>
            </a:prstGeom>
            <a:solidFill>
              <a:srgbClr val="3B20C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6" name="Oval 55">
              <a:extLst>
                <a:ext uri="{FF2B5EF4-FFF2-40B4-BE49-F238E27FC236}">
                  <a16:creationId xmlns:a16="http://schemas.microsoft.com/office/drawing/2014/main" id="{12719735-0F29-1E4C-B986-2AC28AE5C589}"/>
                </a:ext>
              </a:extLst>
            </p:cNvPr>
            <p:cNvSpPr>
              <a:spLocks noChangeAspect="1"/>
            </p:cNvSpPr>
            <p:nvPr userDrawn="1"/>
          </p:nvSpPr>
          <p:spPr>
            <a:xfrm>
              <a:off x="12914957" y="3645524"/>
              <a:ext cx="409483" cy="409483"/>
            </a:xfrm>
            <a:prstGeom prst="ellipse">
              <a:avLst/>
            </a:prstGeom>
            <a:solidFill>
              <a:srgbClr val="30B887"/>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7" name="Oval 56">
              <a:extLst>
                <a:ext uri="{FF2B5EF4-FFF2-40B4-BE49-F238E27FC236}">
                  <a16:creationId xmlns:a16="http://schemas.microsoft.com/office/drawing/2014/main" id="{612E40C7-91D1-A94C-9DC8-18CA745B81EB}"/>
                </a:ext>
              </a:extLst>
            </p:cNvPr>
            <p:cNvSpPr>
              <a:spLocks noChangeAspect="1"/>
            </p:cNvSpPr>
            <p:nvPr userDrawn="1"/>
          </p:nvSpPr>
          <p:spPr>
            <a:xfrm>
              <a:off x="12914957" y="3081245"/>
              <a:ext cx="409483" cy="409483"/>
            </a:xfrm>
            <a:prstGeom prst="ellipse">
              <a:avLst/>
            </a:prstGeom>
            <a:solidFill>
              <a:srgbClr val="0D906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5" name="Oval 64">
              <a:extLst>
                <a:ext uri="{FF2B5EF4-FFF2-40B4-BE49-F238E27FC236}">
                  <a16:creationId xmlns:a16="http://schemas.microsoft.com/office/drawing/2014/main" id="{E051669A-9455-3A46-BB29-036B9C8DD3B6}"/>
                </a:ext>
              </a:extLst>
            </p:cNvPr>
            <p:cNvSpPr>
              <a:spLocks noChangeAspect="1"/>
            </p:cNvSpPr>
            <p:nvPr userDrawn="1"/>
          </p:nvSpPr>
          <p:spPr>
            <a:xfrm>
              <a:off x="12431200" y="4209803"/>
              <a:ext cx="409483" cy="409483"/>
            </a:xfrm>
            <a:prstGeom prst="ellipse">
              <a:avLst/>
            </a:prstGeom>
            <a:solidFill>
              <a:srgbClr val="94B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6" name="Oval 65">
              <a:extLst>
                <a:ext uri="{FF2B5EF4-FFF2-40B4-BE49-F238E27FC236}">
                  <a16:creationId xmlns:a16="http://schemas.microsoft.com/office/drawing/2014/main" id="{6981BC01-D1BC-4748-BE71-97EB2043C524}"/>
                </a:ext>
              </a:extLst>
            </p:cNvPr>
            <p:cNvSpPr>
              <a:spLocks noChangeAspect="1"/>
            </p:cNvSpPr>
            <p:nvPr userDrawn="1"/>
          </p:nvSpPr>
          <p:spPr>
            <a:xfrm>
              <a:off x="12914957" y="4209803"/>
              <a:ext cx="409483" cy="409483"/>
            </a:xfrm>
            <a:prstGeom prst="ellipse">
              <a:avLst/>
            </a:prstGeom>
            <a:solidFill>
              <a:srgbClr val="4FD4A1"/>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sp>
        <p:nvSpPr>
          <p:cNvPr id="6" name="TextBox 5">
            <a:extLst>
              <a:ext uri="{FF2B5EF4-FFF2-40B4-BE49-F238E27FC236}">
                <a16:creationId xmlns:a16="http://schemas.microsoft.com/office/drawing/2014/main" id="{CF43C44F-6AA5-5744-979F-361360ACEC3C}"/>
              </a:ext>
            </a:extLst>
          </p:cNvPr>
          <p:cNvSpPr txBox="1"/>
          <p:nvPr userDrawn="1"/>
        </p:nvSpPr>
        <p:spPr>
          <a:xfrm>
            <a:off x="13716402" y="133067"/>
            <a:ext cx="1705838" cy="4570482"/>
          </a:xfrm>
          <a:prstGeom prst="rect">
            <a:avLst/>
          </a:prstGeom>
          <a:noFill/>
        </p:spPr>
        <p:txBody>
          <a:bodyPr wrap="square" rtlCol="0">
            <a:spAutoFit/>
          </a:bodyPr>
          <a:lstStyle/>
          <a:p>
            <a:pPr>
              <a:spcAft>
                <a:spcPts val="600"/>
              </a:spcAft>
            </a:pPr>
            <a:r>
              <a:rPr lang="en-US" sz="900" b="1" i="0" u="none" strike="noStrike" kern="1200">
                <a:solidFill>
                  <a:schemeClr val="bg1">
                    <a:lumMod val="50000"/>
                  </a:schemeClr>
                </a:solidFill>
                <a:effectLst/>
                <a:latin typeface="+mn-lt"/>
                <a:ea typeface="+mn-ea"/>
                <a:cs typeface="+mn-cs"/>
              </a:rPr>
              <a:t>Change the color of a shape </a:t>
            </a:r>
            <a:br>
              <a:rPr lang="en-US" sz="900" b="1" i="0" u="none" strike="noStrike" kern="1200">
                <a:solidFill>
                  <a:schemeClr val="bg1">
                    <a:lumMod val="50000"/>
                  </a:schemeClr>
                </a:solidFill>
                <a:effectLst/>
                <a:latin typeface="+mn-lt"/>
                <a:ea typeface="+mn-ea"/>
                <a:cs typeface="+mn-cs"/>
              </a:rPr>
            </a:br>
            <a:r>
              <a:rPr lang="en-US" sz="900" b="1" i="0" u="none" strike="noStrike" kern="1200">
                <a:solidFill>
                  <a:schemeClr val="bg1">
                    <a:lumMod val="50000"/>
                  </a:schemeClr>
                </a:solidFill>
                <a:effectLst/>
                <a:latin typeface="+mn-lt"/>
                <a:ea typeface="+mn-ea"/>
                <a:cs typeface="+mn-cs"/>
              </a:rPr>
              <a:t>or text</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Select the shape or text you want to assign a new color to. (To select multiple objects, press Ctrl and then click the shapes.) </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On the Format or Shape Format tab, select Shape Fill (if you're coloring a shape) or Text Fill (if you're coloring text).</a:t>
            </a:r>
            <a:br>
              <a:rPr lang="en-US" sz="900" b="0" i="0" u="none" strike="noStrike" kern="1200">
                <a:solidFill>
                  <a:schemeClr val="bg1">
                    <a:lumMod val="50000"/>
                  </a:schemeClr>
                </a:solidFill>
                <a:effectLst/>
                <a:latin typeface="+mn-lt"/>
                <a:ea typeface="+mn-ea"/>
                <a:cs typeface="+mn-cs"/>
              </a:rPr>
            </a:br>
            <a:br>
              <a:rPr lang="en-US" sz="900" b="0" i="0" u="none" strike="noStrike" kern="1200">
                <a:solidFill>
                  <a:schemeClr val="bg1">
                    <a:lumMod val="50000"/>
                  </a:schemeClr>
                </a:solidFill>
                <a:effectLst/>
                <a:latin typeface="+mn-lt"/>
                <a:ea typeface="+mn-ea"/>
                <a:cs typeface="+mn-cs"/>
              </a:rPr>
            </a:br>
            <a:r>
              <a:rPr lang="en-US" sz="900" b="0" i="0" u="none" strike="noStrike" kern="1200">
                <a:solidFill>
                  <a:schemeClr val="bg1">
                    <a:lumMod val="50000"/>
                  </a:schemeClr>
                </a:solidFill>
                <a:effectLst/>
                <a:latin typeface="+mn-lt"/>
                <a:ea typeface="+mn-ea"/>
                <a:cs typeface="+mn-cs"/>
              </a:rPr>
              <a:t>The mouse pointer turns into an eyedropper tool</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a:solidFill>
                  <a:schemeClr val="bg1">
                    <a:lumMod val="50000"/>
                  </a:schemeClr>
                </a:solidFill>
                <a:effectLst/>
                <a:latin typeface="Segoe UI"/>
              </a:rPr>
              <a:t>As you move your pointer around onscreen, a live preview of the color you're pointing at appears. Hover or pause on a color to see its RGB (Red Green Blue) color coordinates.</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kern="1200">
                <a:solidFill>
                  <a:schemeClr val="bg1">
                    <a:lumMod val="50000"/>
                  </a:schemeClr>
                </a:solidFill>
                <a:effectLst/>
                <a:latin typeface="+mn-lt"/>
                <a:ea typeface="+mn-ea"/>
                <a:cs typeface="+mn-cs"/>
              </a:rPr>
              <a:t>Using the eyedropper, click the color you want to match; it's immediately applied to the selected shape or object.</a:t>
            </a:r>
          </a:p>
          <a:p>
            <a:pPr marL="228600" indent="-228600">
              <a:spcAft>
                <a:spcPts val="600"/>
              </a:spcAft>
              <a:buFont typeface="+mj-lt"/>
              <a:buAutoNum type="arabicPeriod"/>
            </a:pPr>
            <a:endParaRPr lang="en-US" sz="900" b="0" i="0" u="none" strike="noStrike" kern="1200">
              <a:solidFill>
                <a:schemeClr val="bg1">
                  <a:lumMod val="50000"/>
                </a:schemeClr>
              </a:solidFill>
              <a:effectLst/>
              <a:latin typeface="+mn-lt"/>
              <a:ea typeface="+mn-ea"/>
              <a:cs typeface="+mn-cs"/>
            </a:endParaRPr>
          </a:p>
          <a:p>
            <a:pPr>
              <a:spcAft>
                <a:spcPts val="600"/>
              </a:spcAft>
            </a:pPr>
            <a:endParaRPr lang="en-US" sz="900">
              <a:solidFill>
                <a:schemeClr val="bg1">
                  <a:lumMod val="50000"/>
                </a:schemeClr>
              </a:solidFill>
            </a:endParaRPr>
          </a:p>
        </p:txBody>
      </p:sp>
      <p:pic>
        <p:nvPicPr>
          <p:cNvPr id="9" name="Picture 8">
            <a:extLst>
              <a:ext uri="{FF2B5EF4-FFF2-40B4-BE49-F238E27FC236}">
                <a16:creationId xmlns:a16="http://schemas.microsoft.com/office/drawing/2014/main" id="{D97DDCE2-F55F-4A4E-BC70-23C4C12CDA09}"/>
              </a:ext>
            </a:extLst>
          </p:cNvPr>
          <p:cNvPicPr>
            <a:picLocks noChangeAspect="1"/>
          </p:cNvPicPr>
          <p:nvPr userDrawn="1"/>
        </p:nvPicPr>
        <p:blipFill>
          <a:blip r:embed="rId4"/>
          <a:stretch>
            <a:fillRect/>
          </a:stretch>
        </p:blipFill>
        <p:spPr>
          <a:xfrm>
            <a:off x="14012244" y="4384548"/>
            <a:ext cx="1088171" cy="1611330"/>
          </a:xfrm>
          <a:prstGeom prst="rect">
            <a:avLst/>
          </a:prstGeom>
        </p:spPr>
      </p:pic>
      <p:sp>
        <p:nvSpPr>
          <p:cNvPr id="31" name="Footer Placeholder 30">
            <a:extLst>
              <a:ext uri="{FF2B5EF4-FFF2-40B4-BE49-F238E27FC236}">
                <a16:creationId xmlns:a16="http://schemas.microsoft.com/office/drawing/2014/main" id="{8DF6E636-ACE0-354E-AA46-45811ECA241D}"/>
              </a:ext>
            </a:extLst>
          </p:cNvPr>
          <p:cNvSpPr>
            <a:spLocks noGrp="1"/>
          </p:cNvSpPr>
          <p:nvPr>
            <p:ph type="ftr" sz="quarter" idx="27"/>
          </p:nvPr>
        </p:nvSpPr>
        <p:spPr/>
        <p:txBody>
          <a:bodyPr/>
          <a:lstStyle/>
          <a:p>
            <a:r>
              <a:rPr lang="en-US"/>
              <a:t>©2024 AVEVA Group plc and its subsidiaries. All rights reserved.</a:t>
            </a:r>
            <a:endParaRPr lang="en-GB"/>
          </a:p>
        </p:txBody>
      </p:sp>
      <p:sp>
        <p:nvSpPr>
          <p:cNvPr id="32" name="Slide Number Placeholder 31">
            <a:extLst>
              <a:ext uri="{FF2B5EF4-FFF2-40B4-BE49-F238E27FC236}">
                <a16:creationId xmlns:a16="http://schemas.microsoft.com/office/drawing/2014/main" id="{C86032D2-3DDE-034B-B7DC-88B0AA27E3EA}"/>
              </a:ext>
            </a:extLst>
          </p:cNvPr>
          <p:cNvSpPr>
            <a:spLocks noGrp="1"/>
          </p:cNvSpPr>
          <p:nvPr>
            <p:ph type="sldNum" sz="quarter" idx="28"/>
          </p:nvPr>
        </p:nvSpPr>
        <p:spPr/>
        <p:txBody>
          <a:bodyPr/>
          <a:lstStyle/>
          <a:p>
            <a:fld id="{267CDB12-45E5-4FD7-AE50-9CB5AFC72BA1}" type="slidenum">
              <a:rPr lang="en-GB" smtClean="0"/>
              <a:pPr/>
              <a:t>‹#›</a:t>
            </a:fld>
            <a:endParaRPr lang="en-GB"/>
          </a:p>
        </p:txBody>
      </p:sp>
      <p:sp>
        <p:nvSpPr>
          <p:cNvPr id="39" name="Text Placeholder 2">
            <a:extLst>
              <a:ext uri="{FF2B5EF4-FFF2-40B4-BE49-F238E27FC236}">
                <a16:creationId xmlns:a16="http://schemas.microsoft.com/office/drawing/2014/main" id="{CDFA5BD6-4363-4C47-AC33-403F25B48305}"/>
              </a:ext>
            </a:extLst>
          </p:cNvPr>
          <p:cNvSpPr>
            <a:spLocks noGrp="1"/>
          </p:cNvSpPr>
          <p:nvPr>
            <p:ph type="body" sz="quarter" idx="16" hasCustomPrompt="1"/>
          </p:nvPr>
        </p:nvSpPr>
        <p:spPr>
          <a:xfrm>
            <a:off x="612648" y="4453128"/>
            <a:ext cx="5943600" cy="320040"/>
          </a:xfrm>
        </p:spPr>
        <p:txBody>
          <a:bodyPr anchor="ctr">
            <a:noAutofit/>
          </a:bodyPr>
          <a:lstStyle>
            <a:lvl1pPr marL="0" indent="0">
              <a:spcAft>
                <a:spcPts val="1000"/>
              </a:spcAft>
              <a:buNone/>
              <a:defRPr sz="1800" b="0">
                <a:solidFill>
                  <a:schemeClr val="bg1"/>
                </a:solidFill>
                <a:latin typeface="+mn-lt"/>
                <a:cs typeface="Calibri" panose="020F0502020204030204" pitchFamily="34" charset="0"/>
              </a:defRPr>
            </a:lvl1pPr>
            <a:lvl2pPr marL="0" indent="0">
              <a:spcAft>
                <a:spcPts val="4200"/>
              </a:spcAft>
              <a:buNone/>
              <a:defRPr b="0">
                <a:solidFill>
                  <a:schemeClr val="bg1"/>
                </a:solidFill>
                <a:latin typeface="Calibri" panose="020F0502020204030204" pitchFamily="34" charset="0"/>
                <a:cs typeface="Calibri" panose="020F0502020204030204" pitchFamily="34" charset="0"/>
              </a:defRPr>
            </a:lvl2pPr>
            <a:lvl3pPr marL="0" indent="0">
              <a:buFont typeface="Arial" panose="020B0604020202020204" pitchFamily="34" charset="0"/>
              <a:buNone/>
              <a:defRPr sz="1400">
                <a:solidFill>
                  <a:schemeClr val="bg1"/>
                </a:solidFill>
                <a:latin typeface="Calibri" panose="020F0502020204030204" pitchFamily="34" charset="0"/>
                <a:cs typeface="Calibri" panose="020F0502020204030204" pitchFamily="34" charset="0"/>
              </a:defRPr>
            </a:lvl3pPr>
            <a:lvl4pPr marL="0" indent="0">
              <a:buNone/>
              <a:defRPr sz="1400"/>
            </a:lvl4pPr>
            <a:lvl5pPr marL="0" indent="0">
              <a:buNone/>
              <a:defRPr sz="1400"/>
            </a:lvl5pPr>
          </a:lstStyle>
          <a:p>
            <a:pPr lvl="0"/>
            <a:r>
              <a:rPr lang="en-US"/>
              <a:t>Optional Subtitle</a:t>
            </a:r>
          </a:p>
        </p:txBody>
      </p:sp>
      <p:sp>
        <p:nvSpPr>
          <p:cNvPr id="40" name="Text Placeholder 7">
            <a:extLst>
              <a:ext uri="{FF2B5EF4-FFF2-40B4-BE49-F238E27FC236}">
                <a16:creationId xmlns:a16="http://schemas.microsoft.com/office/drawing/2014/main" id="{EA27EBE6-1BE1-4B9B-82C0-597CBBE6F24F}"/>
              </a:ext>
            </a:extLst>
          </p:cNvPr>
          <p:cNvSpPr>
            <a:spLocks noGrp="1"/>
          </p:cNvSpPr>
          <p:nvPr>
            <p:ph type="body" sz="quarter" idx="12" hasCustomPrompt="1"/>
          </p:nvPr>
        </p:nvSpPr>
        <p:spPr>
          <a:xfrm>
            <a:off x="612648" y="2752344"/>
            <a:ext cx="7031736" cy="1362456"/>
          </a:xfrm>
        </p:spPr>
        <p:txBody>
          <a:bodyPr anchor="t">
            <a:noAutofit/>
          </a:bodyPr>
          <a:lstStyle>
            <a:lvl1pPr marL="0" indent="0">
              <a:lnSpc>
                <a:spcPct val="95000"/>
              </a:lnSpc>
              <a:spcBef>
                <a:spcPts val="0"/>
              </a:spcBef>
              <a:spcAft>
                <a:spcPts val="900"/>
              </a:spcAft>
              <a:buNone/>
              <a:defRPr sz="5400" b="0" i="0" cap="none" baseline="0">
                <a:solidFill>
                  <a:schemeClr val="bg1"/>
                </a:solidFill>
                <a:latin typeface="+mj-lt"/>
                <a:cs typeface="Calibri" panose="020F0502020204030204" pitchFamily="34" charset="0"/>
              </a:defRPr>
            </a:lvl1pPr>
            <a:lvl2pPr marL="0" indent="0">
              <a:lnSpc>
                <a:spcPct val="95000"/>
              </a:lnSpc>
              <a:spcBef>
                <a:spcPts val="0"/>
              </a:spcBef>
              <a:spcAft>
                <a:spcPts val="0"/>
              </a:spcAft>
              <a:buNone/>
              <a:defRPr sz="4400" b="0" i="0" cap="none" baseline="0">
                <a:solidFill>
                  <a:schemeClr val="bg1"/>
                </a:solidFill>
                <a:latin typeface="Calibri" panose="020F0502020204030204" pitchFamily="34" charset="0"/>
                <a:cs typeface="Calibri" panose="020F0502020204030204" pitchFamily="34" charset="0"/>
              </a:defRPr>
            </a:lvl2pPr>
          </a:lstStyle>
          <a:p>
            <a:pPr lvl="0"/>
            <a:r>
              <a:rPr lang="en-US"/>
              <a:t>Presentation Title</a:t>
            </a:r>
          </a:p>
        </p:txBody>
      </p:sp>
      <p:sp>
        <p:nvSpPr>
          <p:cNvPr id="41" name="Text Placeholder 2">
            <a:extLst>
              <a:ext uri="{FF2B5EF4-FFF2-40B4-BE49-F238E27FC236}">
                <a16:creationId xmlns:a16="http://schemas.microsoft.com/office/drawing/2014/main" id="{14768FB9-A501-4263-A01A-C91C2760581E}"/>
              </a:ext>
            </a:extLst>
          </p:cNvPr>
          <p:cNvSpPr>
            <a:spLocks noGrp="1"/>
          </p:cNvSpPr>
          <p:nvPr>
            <p:ph type="body" sz="quarter" idx="19" hasCustomPrompt="1"/>
          </p:nvPr>
        </p:nvSpPr>
        <p:spPr>
          <a:xfrm>
            <a:off x="612648" y="5008346"/>
            <a:ext cx="5943600" cy="320040"/>
          </a:xfrm>
        </p:spPr>
        <p:txBody>
          <a:bodyPr anchor="ctr">
            <a:noAutofit/>
          </a:bodyPr>
          <a:lstStyle>
            <a:lvl1pPr marL="0" indent="0">
              <a:spcAft>
                <a:spcPts val="1000"/>
              </a:spcAft>
              <a:buNone/>
              <a:defRPr sz="1400" b="0">
                <a:solidFill>
                  <a:schemeClr val="bg1"/>
                </a:solidFill>
                <a:latin typeface="Calibri" panose="020F0502020204030204" pitchFamily="34" charset="0"/>
                <a:cs typeface="Calibri" panose="020F0502020204030204" pitchFamily="34" charset="0"/>
              </a:defRPr>
            </a:lvl1pPr>
            <a:lvl2pPr marL="0" indent="0">
              <a:spcAft>
                <a:spcPts val="4200"/>
              </a:spcAft>
              <a:buNone/>
              <a:defRPr sz="1800" b="0">
                <a:solidFill>
                  <a:schemeClr val="bg1"/>
                </a:solidFill>
                <a:latin typeface="Calibri" panose="020F0502020204030204" pitchFamily="34" charset="0"/>
                <a:cs typeface="Calibri" panose="020F0502020204030204" pitchFamily="34" charset="0"/>
              </a:defRPr>
            </a:lvl2pPr>
            <a:lvl3pPr marL="0" indent="0">
              <a:buFont typeface="Arial" panose="020B0604020202020204" pitchFamily="34" charset="0"/>
              <a:buNone/>
              <a:defRPr sz="1600">
                <a:solidFill>
                  <a:schemeClr val="bg1"/>
                </a:solidFill>
                <a:latin typeface="Calibri" panose="020F0502020204030204" pitchFamily="34" charset="0"/>
                <a:cs typeface="Calibri" panose="020F0502020204030204" pitchFamily="34" charset="0"/>
              </a:defRPr>
            </a:lvl3pPr>
            <a:lvl4pPr marL="0" indent="0">
              <a:buNone/>
              <a:defRPr sz="1400"/>
            </a:lvl4pPr>
            <a:lvl5pPr marL="0" indent="0">
              <a:buNone/>
              <a:defRPr sz="1400"/>
            </a:lvl5pPr>
          </a:lstStyle>
          <a:p>
            <a:pPr lvl="0"/>
            <a:r>
              <a:rPr lang="en-GB"/>
              <a:t>Presented By: Name Goes Here</a:t>
            </a:r>
          </a:p>
        </p:txBody>
      </p:sp>
      <p:sp>
        <p:nvSpPr>
          <p:cNvPr id="42" name="Text Placeholder 2">
            <a:extLst>
              <a:ext uri="{FF2B5EF4-FFF2-40B4-BE49-F238E27FC236}">
                <a16:creationId xmlns:a16="http://schemas.microsoft.com/office/drawing/2014/main" id="{AE89180D-E686-4531-B604-C72D0CD8A895}"/>
              </a:ext>
            </a:extLst>
          </p:cNvPr>
          <p:cNvSpPr>
            <a:spLocks noGrp="1"/>
          </p:cNvSpPr>
          <p:nvPr>
            <p:ph type="body" sz="quarter" idx="20" hasCustomPrompt="1"/>
          </p:nvPr>
        </p:nvSpPr>
        <p:spPr>
          <a:xfrm>
            <a:off x="612648" y="2139696"/>
            <a:ext cx="2971800" cy="265176"/>
          </a:xfrm>
        </p:spPr>
        <p:txBody>
          <a:bodyPr anchor="ctr">
            <a:noAutofit/>
          </a:bodyPr>
          <a:lstStyle>
            <a:lvl1pPr marL="0" indent="0">
              <a:spcAft>
                <a:spcPts val="1000"/>
              </a:spcAft>
              <a:buNone/>
              <a:defRPr sz="1600" b="0" cap="all" baseline="0">
                <a:solidFill>
                  <a:schemeClr val="bg1"/>
                </a:solidFill>
                <a:latin typeface="+mn-lt"/>
                <a:cs typeface="Calibri" panose="020F0502020204030204" pitchFamily="34" charset="0"/>
              </a:defRPr>
            </a:lvl1pPr>
            <a:lvl2pPr marL="0" indent="0">
              <a:spcAft>
                <a:spcPts val="4200"/>
              </a:spcAft>
              <a:buNone/>
              <a:defRPr b="0">
                <a:solidFill>
                  <a:schemeClr val="bg1"/>
                </a:solidFill>
                <a:latin typeface="Calibri" panose="020F0502020204030204" pitchFamily="34" charset="0"/>
                <a:cs typeface="Calibri" panose="020F0502020204030204" pitchFamily="34" charset="0"/>
              </a:defRPr>
            </a:lvl2pPr>
            <a:lvl3pPr marL="0" indent="0">
              <a:buFont typeface="Arial" panose="020B0604020202020204" pitchFamily="34" charset="0"/>
              <a:buNone/>
              <a:defRPr sz="1400">
                <a:solidFill>
                  <a:schemeClr val="bg1"/>
                </a:solidFill>
                <a:latin typeface="Calibri" panose="020F0502020204030204" pitchFamily="34" charset="0"/>
                <a:cs typeface="Calibri" panose="020F0502020204030204" pitchFamily="34" charset="0"/>
              </a:defRPr>
            </a:lvl3pPr>
            <a:lvl4pPr marL="0" indent="0">
              <a:buNone/>
              <a:defRPr sz="1400"/>
            </a:lvl4pPr>
            <a:lvl5pPr marL="0" indent="0">
              <a:buNone/>
              <a:defRPr sz="1400"/>
            </a:lvl5pPr>
          </a:lstStyle>
          <a:p>
            <a:pPr lvl="0"/>
            <a:r>
              <a:rPr lang="en-US"/>
              <a:t>Insert date</a:t>
            </a:r>
          </a:p>
        </p:txBody>
      </p:sp>
      <p:sp>
        <p:nvSpPr>
          <p:cNvPr id="38" name="TextBox 37">
            <a:extLst>
              <a:ext uri="{FF2B5EF4-FFF2-40B4-BE49-F238E27FC236}">
                <a16:creationId xmlns:a16="http://schemas.microsoft.com/office/drawing/2014/main" id="{CF857897-2467-412C-A1AE-8E0A4372B657}"/>
              </a:ext>
            </a:extLst>
          </p:cNvPr>
          <p:cNvSpPr txBox="1"/>
          <p:nvPr userDrawn="1"/>
        </p:nvSpPr>
        <p:spPr>
          <a:xfrm>
            <a:off x="0" y="-345748"/>
            <a:ext cx="12192000" cy="265176"/>
          </a:xfrm>
          <a:prstGeom prst="rect">
            <a:avLst/>
          </a:prstGeom>
          <a:solidFill>
            <a:schemeClr val="bg1">
              <a:lumMod val="95000"/>
            </a:schemeClr>
          </a:solidFill>
        </p:spPr>
        <p:txBody>
          <a:bodyPr wrap="square" lIns="0" rtlCol="0" anchor="ctr" anchorCtr="0">
            <a:noAutofit/>
          </a:bodyPr>
          <a:lstStyle/>
          <a:p>
            <a:pPr algn="ctr"/>
            <a:r>
              <a:rPr lang="en-GB" sz="1000" baseline="0">
                <a:solidFill>
                  <a:srgbClr val="47505D"/>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Tree>
    <p:extLst>
      <p:ext uri="{BB962C8B-B14F-4D97-AF65-F5344CB8AC3E}">
        <p14:creationId xmlns:p14="http://schemas.microsoft.com/office/powerpoint/2010/main" val="33316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and Large 3 Content">
    <p:spTree>
      <p:nvGrpSpPr>
        <p:cNvPr id="1" name=""/>
        <p:cNvGrpSpPr/>
        <p:nvPr/>
      </p:nvGrpSpPr>
      <p:grpSpPr>
        <a:xfrm>
          <a:off x="0" y="0"/>
          <a:ext cx="0" cy="0"/>
          <a:chOff x="0" y="0"/>
          <a:chExt cx="0" cy="0"/>
        </a:xfrm>
      </p:grpSpPr>
      <p:sp>
        <p:nvSpPr>
          <p:cNvPr id="14" name="Content Placeholder 3">
            <a:extLst>
              <a:ext uri="{FF2B5EF4-FFF2-40B4-BE49-F238E27FC236}">
                <a16:creationId xmlns:a16="http://schemas.microsoft.com/office/drawing/2014/main" id="{59525DAF-E226-4FE5-A8BF-23532C14A8E9}"/>
              </a:ext>
            </a:extLst>
          </p:cNvPr>
          <p:cNvSpPr>
            <a:spLocks noGrp="1"/>
          </p:cNvSpPr>
          <p:nvPr>
            <p:ph sz="quarter" idx="16"/>
          </p:nvPr>
        </p:nvSpPr>
        <p:spPr>
          <a:xfrm>
            <a:off x="6373368" y="1920240"/>
            <a:ext cx="5209032" cy="4142232"/>
          </a:xfrm>
        </p:spPr>
        <p:txBody>
          <a:bodyPr anchor="t"/>
          <a:lstStyle>
            <a:lvl1pPr marL="18288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lang="en-GB" sz="2300" kern="1200" dirty="0">
                <a:solidFill>
                  <a:schemeClr val="tx1"/>
                </a:solidFill>
                <a:latin typeface="+mn-lt"/>
                <a:ea typeface="+mn-ea"/>
                <a:cs typeface="Calibri" panose="020F0502020204030204" pitchFamily="34" charset="0"/>
              </a:defRPr>
            </a:lvl1pPr>
            <a:lvl2pPr marL="36576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2pPr>
            <a:lvl3pPr marL="54864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3pPr>
            <a:lvl4pPr marL="73152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4pPr>
            <a:lvl5pPr marL="91440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5pPr>
          </a:lstStyle>
          <a:p>
            <a:pPr marL="182880" marR="0" lvl="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Click to edit Master text styles</a:t>
            </a:r>
          </a:p>
          <a:p>
            <a:pPr marL="182880" marR="0" lvl="1"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Second level</a:t>
            </a:r>
          </a:p>
          <a:p>
            <a:pPr marL="182880" marR="0" lvl="2"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Third level</a:t>
            </a:r>
          </a:p>
          <a:p>
            <a:pPr marL="182880" marR="0" lvl="3"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Fourth level</a:t>
            </a:r>
          </a:p>
          <a:p>
            <a:pPr marL="182880" marR="0" lvl="4"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Fifth level</a:t>
            </a:r>
            <a:endParaRPr kumimoji="0" lang="en-US" sz="1100" b="0" i="0" u="none" strike="noStrike" kern="1200" cap="none" spc="0" normalizeH="0" baseline="0" noProof="0">
              <a:ln>
                <a:noFill/>
              </a:ln>
              <a:solidFill>
                <a:srgbClr val="000000"/>
              </a:solidFill>
              <a:effectLst/>
              <a:uLnTx/>
              <a:uFillTx/>
              <a:latin typeface="+mn-lt"/>
              <a:ea typeface="+mn-ea"/>
              <a:cs typeface="Calibri" panose="020F0502020204030204" pitchFamily="34" charset="0"/>
            </a:endParaRPr>
          </a:p>
        </p:txBody>
      </p:sp>
      <p:sp>
        <p:nvSpPr>
          <p:cNvPr id="20" name="Content Placeholder 3">
            <a:extLst>
              <a:ext uri="{FF2B5EF4-FFF2-40B4-BE49-F238E27FC236}">
                <a16:creationId xmlns:a16="http://schemas.microsoft.com/office/drawing/2014/main" id="{F3B72441-99EC-4856-8AF5-149EC82513DA}"/>
              </a:ext>
            </a:extLst>
          </p:cNvPr>
          <p:cNvSpPr>
            <a:spLocks noGrp="1"/>
          </p:cNvSpPr>
          <p:nvPr>
            <p:ph sz="quarter" idx="18" hasCustomPrompt="1"/>
          </p:nvPr>
        </p:nvSpPr>
        <p:spPr>
          <a:xfrm>
            <a:off x="606552" y="1920240"/>
            <a:ext cx="2468880" cy="3609404"/>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GB"/>
              <a:t>Click icon to </a:t>
            </a:r>
            <a:br>
              <a:rPr lang="en-GB"/>
            </a:br>
            <a:r>
              <a:rPr lang="en-GB"/>
              <a:t>add object</a:t>
            </a:r>
          </a:p>
        </p:txBody>
      </p:sp>
      <p:sp>
        <p:nvSpPr>
          <p:cNvPr id="15" name="Content Placeholder 3">
            <a:extLst>
              <a:ext uri="{FF2B5EF4-FFF2-40B4-BE49-F238E27FC236}">
                <a16:creationId xmlns:a16="http://schemas.microsoft.com/office/drawing/2014/main" id="{C7EA07DA-ED1F-4164-A340-C1FECD7806B9}"/>
              </a:ext>
            </a:extLst>
          </p:cNvPr>
          <p:cNvSpPr>
            <a:spLocks noGrp="1"/>
          </p:cNvSpPr>
          <p:nvPr>
            <p:ph sz="quarter" idx="25" hasCustomPrompt="1"/>
          </p:nvPr>
        </p:nvSpPr>
        <p:spPr>
          <a:xfrm>
            <a:off x="3355668" y="1920240"/>
            <a:ext cx="2468880" cy="3609404"/>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GB"/>
              <a:t>Click icon to </a:t>
            </a:r>
            <a:br>
              <a:rPr lang="en-GB"/>
            </a:br>
            <a:r>
              <a:rPr lang="en-GB"/>
              <a:t>add object</a:t>
            </a:r>
          </a:p>
        </p:txBody>
      </p:sp>
      <p:sp>
        <p:nvSpPr>
          <p:cNvPr id="8" name="Text Placeholder 7">
            <a:extLst>
              <a:ext uri="{FF2B5EF4-FFF2-40B4-BE49-F238E27FC236}">
                <a16:creationId xmlns:a16="http://schemas.microsoft.com/office/drawing/2014/main" id="{E17F690D-AC76-504B-9894-B8CD580E7D1F}"/>
              </a:ext>
            </a:extLst>
          </p:cNvPr>
          <p:cNvSpPr>
            <a:spLocks noGrp="1"/>
          </p:cNvSpPr>
          <p:nvPr>
            <p:ph type="body" sz="quarter" idx="13" hasCustomPrompt="1"/>
          </p:nvPr>
        </p:nvSpPr>
        <p:spPr>
          <a:xfrm>
            <a:off x="609600" y="1426464"/>
            <a:ext cx="10972800"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2" name="Title 1">
            <a:extLst>
              <a:ext uri="{FF2B5EF4-FFF2-40B4-BE49-F238E27FC236}">
                <a16:creationId xmlns:a16="http://schemas.microsoft.com/office/drawing/2014/main" id="{F2DE1940-5851-E34B-A047-B431B4BF784C}"/>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F876E809-6D27-D847-9102-14C84F9BB7D2}"/>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5" name="Slide Number Placeholder 4">
            <a:extLst>
              <a:ext uri="{FF2B5EF4-FFF2-40B4-BE49-F238E27FC236}">
                <a16:creationId xmlns:a16="http://schemas.microsoft.com/office/drawing/2014/main" id="{F4BD33CF-EF93-9E44-903A-E85F76CCE7B4}"/>
              </a:ext>
            </a:extLst>
          </p:cNvPr>
          <p:cNvSpPr>
            <a:spLocks noGrp="1"/>
          </p:cNvSpPr>
          <p:nvPr>
            <p:ph type="sldNum" sz="quarter" idx="23"/>
          </p:nvPr>
        </p:nvSpPr>
        <p:spPr/>
        <p:txBody>
          <a:bodyPr/>
          <a:lstStyle/>
          <a:p>
            <a:fld id="{267CDB12-45E5-4FD7-AE50-9CB5AFC72BA1}" type="slidenum">
              <a:rPr lang="en-GB" smtClean="0"/>
              <a:pPr/>
              <a:t>‹#›</a:t>
            </a:fld>
            <a:endParaRPr lang="en-GB"/>
          </a:p>
        </p:txBody>
      </p:sp>
    </p:spTree>
    <p:extLst>
      <p:ext uri="{BB962C8B-B14F-4D97-AF65-F5344CB8AC3E}">
        <p14:creationId xmlns:p14="http://schemas.microsoft.com/office/powerpoint/2010/main" val="12895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bg>
      <p:bgPr>
        <a:solidFill>
          <a:schemeClr val="bg1"/>
        </a:solidFill>
        <a:effectLst/>
      </p:bgPr>
    </p:bg>
    <p:spTree>
      <p:nvGrpSpPr>
        <p:cNvPr id="1" name=""/>
        <p:cNvGrpSpPr/>
        <p:nvPr/>
      </p:nvGrpSpPr>
      <p:grpSpPr>
        <a:xfrm>
          <a:off x="0" y="0"/>
          <a:ext cx="0" cy="0"/>
          <a:chOff x="0" y="0"/>
          <a:chExt cx="0" cy="0"/>
        </a:xfrm>
      </p:grpSpPr>
      <p:sp>
        <p:nvSpPr>
          <p:cNvPr id="20" name="Text Placeholder 7">
            <a:extLst>
              <a:ext uri="{FF2B5EF4-FFF2-40B4-BE49-F238E27FC236}">
                <a16:creationId xmlns:a16="http://schemas.microsoft.com/office/drawing/2014/main" id="{CF50DE83-481E-9B45-9EBC-5C3646FF7735}"/>
              </a:ext>
            </a:extLst>
          </p:cNvPr>
          <p:cNvSpPr>
            <a:spLocks noGrp="1"/>
          </p:cNvSpPr>
          <p:nvPr>
            <p:ph type="body" sz="quarter" idx="13" hasCustomPrompt="1"/>
          </p:nvPr>
        </p:nvSpPr>
        <p:spPr>
          <a:xfrm>
            <a:off x="609600" y="1426464"/>
            <a:ext cx="5054600"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25" name="Picture Placeholder 3">
            <a:extLst>
              <a:ext uri="{FF2B5EF4-FFF2-40B4-BE49-F238E27FC236}">
                <a16:creationId xmlns:a16="http://schemas.microsoft.com/office/drawing/2014/main" id="{FC293AC8-10B8-4969-B6D2-FA05ED9AE145}"/>
              </a:ext>
              <a:ext uri="{C183D7F6-B498-43B3-948B-1728B52AA6E4}">
                <adec:decorative xmlns:adec="http://schemas.microsoft.com/office/drawing/2017/decorative" val="1"/>
              </a:ext>
            </a:extLst>
          </p:cNvPr>
          <p:cNvSpPr>
            <a:spLocks noGrp="1"/>
          </p:cNvSpPr>
          <p:nvPr>
            <p:ph type="pic" sz="quarter" idx="15" hasCustomPrompt="1"/>
          </p:nvPr>
        </p:nvSpPr>
        <p:spPr>
          <a:xfrm>
            <a:off x="6096000" y="-9144"/>
            <a:ext cx="6108192" cy="6879600"/>
          </a:xfrm>
          <a:prstGeom prst="rect">
            <a:avLst/>
          </a:prstGeom>
          <a:solidFill>
            <a:schemeClr val="tx2"/>
          </a:solidFill>
          <a:ln>
            <a:noFill/>
          </a:ln>
        </p:spPr>
        <p:txBody>
          <a:bodyPr anchor="ctr"/>
          <a:lstStyle>
            <a:lvl1pPr marL="0" indent="0" algn="ctr">
              <a:buNone/>
              <a:defRPr sz="2000">
                <a:solidFill>
                  <a:schemeClr val="bg1"/>
                </a:solidFill>
                <a:latin typeface="+mn-lt"/>
                <a:cs typeface="Calibri" panose="020F0502020204030204" pitchFamily="34" charset="0"/>
              </a:defRPr>
            </a:lvl1pPr>
          </a:lstStyle>
          <a:p>
            <a:r>
              <a:rPr lang="en-GB"/>
              <a:t>Click icon to Insert Image</a:t>
            </a:r>
          </a:p>
        </p:txBody>
      </p:sp>
      <p:sp>
        <p:nvSpPr>
          <p:cNvPr id="17" name="TextBox 16">
            <a:extLst>
              <a:ext uri="{FF2B5EF4-FFF2-40B4-BE49-F238E27FC236}">
                <a16:creationId xmlns:a16="http://schemas.microsoft.com/office/drawing/2014/main" id="{7E5A9918-D0F1-4E3A-BC00-0A470C1DFF2D}"/>
              </a:ext>
            </a:extLst>
          </p:cNvPr>
          <p:cNvSpPr txBox="1"/>
          <p:nvPr userDrawn="1"/>
        </p:nvSpPr>
        <p:spPr>
          <a:xfrm>
            <a:off x="6215791" y="6957236"/>
            <a:ext cx="5976209" cy="1015663"/>
          </a:xfrm>
          <a:prstGeom prst="rect">
            <a:avLst/>
          </a:prstGeom>
          <a:noFill/>
        </p:spPr>
        <p:txBody>
          <a:bodyPr wrap="square" rtlCol="0">
            <a:spAutoFit/>
          </a:bodyPr>
          <a:lstStyle/>
          <a:p>
            <a:r>
              <a:rPr lang="en-GB" sz="1000" b="1">
                <a:solidFill>
                  <a:schemeClr val="bg1">
                    <a:lumMod val="65000"/>
                  </a:schemeClr>
                </a:solidFill>
                <a:latin typeface="Calibri" panose="020F0502020204030204" pitchFamily="34" charset="0"/>
                <a:cs typeface="Calibri" panose="020F0502020204030204" pitchFamily="34" charset="0"/>
              </a:rPr>
              <a:t>Adding an image to the rectangular frame (recommended):</a:t>
            </a:r>
          </a:p>
          <a:p>
            <a:r>
              <a:rPr lang="en-GB" sz="1000">
                <a:solidFill>
                  <a:schemeClr val="bg1">
                    <a:lumMod val="65000"/>
                  </a:schemeClr>
                </a:solidFill>
                <a:latin typeface="Calibri" panose="020F0502020204030204" pitchFamily="34" charset="0"/>
                <a:cs typeface="Calibri" panose="020F0502020204030204" pitchFamily="34" charset="0"/>
              </a:rPr>
              <a:t>Prior to starting, please browse our image library </a:t>
            </a:r>
            <a:r>
              <a:rPr lang="en-GB" sz="1000" b="0">
                <a:solidFill>
                  <a:schemeClr val="bg1">
                    <a:lumMod val="65000"/>
                  </a:schemeClr>
                </a:solidFill>
                <a:latin typeface="Calibri" panose="020F0502020204030204" pitchFamily="34" charset="0"/>
                <a:cs typeface="Calibri" panose="020F0502020204030204" pitchFamily="34" charset="0"/>
              </a:rPr>
              <a:t>https://avevaimages.thirdlight.com/ </a:t>
            </a:r>
            <a:r>
              <a:rPr lang="en-GB" sz="1000">
                <a:solidFill>
                  <a:schemeClr val="bg1">
                    <a:lumMod val="65000"/>
                  </a:schemeClr>
                </a:solidFill>
                <a:latin typeface="Calibri" panose="020F0502020204030204" pitchFamily="34" charset="0"/>
                <a:cs typeface="Calibri" panose="020F0502020204030204" pitchFamily="34" charset="0"/>
              </a:rPr>
              <a:t>and download some image options. (We recommend either a “Micro” view image or a People image, available via folders of the same names in the image library.) </a:t>
            </a:r>
            <a:r>
              <a:rPr lang="en-GB" sz="1000" b="0">
                <a:solidFill>
                  <a:schemeClr val="bg1">
                    <a:lumMod val="65000"/>
                  </a:schemeClr>
                </a:solidFill>
                <a:latin typeface="Calibri" panose="020F0502020204030204" pitchFamily="34" charset="0"/>
                <a:cs typeface="Calibri" panose="020F0502020204030204" pitchFamily="34" charset="0"/>
              </a:rPr>
              <a:t>Click the image icon to insert image, then Send to Back. Please ensure that the AVEVA logo is displayed prominently against the image and remains fixed in its position. The logo should not shift or jump from slide to slide.</a:t>
            </a:r>
            <a:endParaRPr lang="en-GB" sz="1000">
              <a:solidFill>
                <a:schemeClr val="bg1">
                  <a:lumMod val="65000"/>
                </a:schemeClr>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789E2BC8-79D1-C540-9D53-9B21B5AA8E89}"/>
              </a:ext>
            </a:extLst>
          </p:cNvPr>
          <p:cNvSpPr>
            <a:spLocks noGrp="1"/>
          </p:cNvSpPr>
          <p:nvPr>
            <p:ph type="title"/>
          </p:nvPr>
        </p:nvSpPr>
        <p:spPr>
          <a:xfrm>
            <a:off x="612648" y="585216"/>
            <a:ext cx="5051552" cy="804672"/>
          </a:xfrm>
        </p:spPr>
        <p:txBody>
          <a:bodyPr/>
          <a:lstStyle/>
          <a:p>
            <a:r>
              <a:rPr lang="en-US"/>
              <a:t>Click to edit Master title style</a:t>
            </a:r>
          </a:p>
        </p:txBody>
      </p:sp>
      <p:sp>
        <p:nvSpPr>
          <p:cNvPr id="9" name="Footer Placeholder 8">
            <a:extLst>
              <a:ext uri="{FF2B5EF4-FFF2-40B4-BE49-F238E27FC236}">
                <a16:creationId xmlns:a16="http://schemas.microsoft.com/office/drawing/2014/main" id="{D942DE20-7B2B-EA43-969E-C8BA829045DB}"/>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10" name="Slide Number Placeholder 9">
            <a:extLst>
              <a:ext uri="{FF2B5EF4-FFF2-40B4-BE49-F238E27FC236}">
                <a16:creationId xmlns:a16="http://schemas.microsoft.com/office/drawing/2014/main" id="{551F292F-A06B-E940-8CC4-4098518C5EBC}"/>
              </a:ext>
            </a:extLst>
          </p:cNvPr>
          <p:cNvSpPr>
            <a:spLocks noGrp="1"/>
          </p:cNvSpPr>
          <p:nvPr>
            <p:ph type="sldNum" sz="quarter" idx="23"/>
          </p:nvPr>
        </p:nvSpPr>
        <p:spPr/>
        <p:txBody>
          <a:bodyPr/>
          <a:lstStyle/>
          <a:p>
            <a:fld id="{267CDB12-45E5-4FD7-AE50-9CB5AFC72BA1}" type="slidenum">
              <a:rPr lang="en-GB" smtClean="0"/>
              <a:pPr/>
              <a:t>‹#›</a:t>
            </a:fld>
            <a:endParaRPr lang="en-GB"/>
          </a:p>
        </p:txBody>
      </p:sp>
      <p:sp>
        <p:nvSpPr>
          <p:cNvPr id="6" name="Content Placeholder 5">
            <a:extLst>
              <a:ext uri="{FF2B5EF4-FFF2-40B4-BE49-F238E27FC236}">
                <a16:creationId xmlns:a16="http://schemas.microsoft.com/office/drawing/2014/main" id="{0E4A2360-A079-4C84-B980-7259F9ADC0B0}"/>
              </a:ext>
            </a:extLst>
          </p:cNvPr>
          <p:cNvSpPr>
            <a:spLocks noGrp="1"/>
          </p:cNvSpPr>
          <p:nvPr>
            <p:ph sz="quarter" idx="24"/>
          </p:nvPr>
        </p:nvSpPr>
        <p:spPr>
          <a:xfrm>
            <a:off x="609600" y="1920240"/>
            <a:ext cx="5056632"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Online Image Placeholder 7">
            <a:extLst>
              <a:ext uri="{FF2B5EF4-FFF2-40B4-BE49-F238E27FC236}">
                <a16:creationId xmlns:a16="http://schemas.microsoft.com/office/drawing/2014/main" id="{6934093B-F2A7-4E1E-B334-D9A404D4110A}"/>
              </a:ext>
            </a:extLst>
          </p:cNvPr>
          <p:cNvSpPr>
            <a:spLocks noGrp="1"/>
          </p:cNvSpPr>
          <p:nvPr>
            <p:ph type="clipArt" sz="quarter" idx="20" hasCustomPrompt="1"/>
          </p:nvPr>
        </p:nvSpPr>
        <p:spPr>
          <a:xfrm>
            <a:off x="10422144" y="6310008"/>
            <a:ext cx="1157208" cy="262560"/>
          </a:xfrm>
          <a:blipFill>
            <a:blip r:embed="rId2"/>
            <a:stretch>
              <a:fillRect/>
            </a:stretch>
          </a:blipFill>
        </p:spPr>
        <p:txBody>
          <a:bodyPr/>
          <a:lstStyle>
            <a:lvl1pPr marL="14414" indent="0">
              <a:buFontTx/>
              <a:buNone/>
              <a:defRPr/>
            </a:lvl1pPr>
          </a:lstStyle>
          <a:p>
            <a:r>
              <a:rPr lang="en-GB"/>
              <a:t> </a:t>
            </a:r>
          </a:p>
        </p:txBody>
      </p:sp>
    </p:spTree>
    <p:extLst>
      <p:ext uri="{BB962C8B-B14F-4D97-AF65-F5344CB8AC3E}">
        <p14:creationId xmlns:p14="http://schemas.microsoft.com/office/powerpoint/2010/main" val="425571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and Content">
    <p:bg>
      <p:bgPr>
        <a:solidFill>
          <a:schemeClr val="bg1"/>
        </a:solidFill>
        <a:effectLst/>
      </p:bgPr>
    </p:bg>
    <p:spTree>
      <p:nvGrpSpPr>
        <p:cNvPr id="1" name=""/>
        <p:cNvGrpSpPr/>
        <p:nvPr/>
      </p:nvGrpSpPr>
      <p:grpSpPr>
        <a:xfrm>
          <a:off x="0" y="0"/>
          <a:ext cx="0" cy="0"/>
          <a:chOff x="0" y="0"/>
          <a:chExt cx="0" cy="0"/>
        </a:xfrm>
      </p:grpSpPr>
      <p:sp>
        <p:nvSpPr>
          <p:cNvPr id="37" name="Picture Placeholder 3">
            <a:extLst>
              <a:ext uri="{FF2B5EF4-FFF2-40B4-BE49-F238E27FC236}">
                <a16:creationId xmlns:a16="http://schemas.microsoft.com/office/drawing/2014/main" id="{9A8A3119-8FBA-4783-8FBD-9A15FFC02902}"/>
              </a:ext>
              <a:ext uri="{C183D7F6-B498-43B3-948B-1728B52AA6E4}">
                <adec:decorative xmlns:adec="http://schemas.microsoft.com/office/drawing/2017/decorative" val="1"/>
              </a:ext>
            </a:extLst>
          </p:cNvPr>
          <p:cNvSpPr>
            <a:spLocks noGrp="1"/>
          </p:cNvSpPr>
          <p:nvPr>
            <p:ph type="pic" sz="quarter" idx="15" hasCustomPrompt="1"/>
          </p:nvPr>
        </p:nvSpPr>
        <p:spPr>
          <a:xfrm>
            <a:off x="-9144" y="-9144"/>
            <a:ext cx="6108192" cy="6885432"/>
          </a:xfrm>
          <a:prstGeom prst="rect">
            <a:avLst/>
          </a:prstGeom>
          <a:solidFill>
            <a:schemeClr val="tx2"/>
          </a:solidFill>
          <a:ln>
            <a:noFill/>
          </a:ln>
        </p:spPr>
        <p:txBody>
          <a:bodyPr anchor="ctr"/>
          <a:lstStyle>
            <a:lvl1pPr marL="0" indent="0" algn="ctr">
              <a:buNone/>
              <a:defRPr sz="2000">
                <a:solidFill>
                  <a:schemeClr val="bg1"/>
                </a:solidFill>
                <a:latin typeface="+mn-lt"/>
                <a:cs typeface="Calibri" panose="020F0502020204030204" pitchFamily="34" charset="0"/>
              </a:defRPr>
            </a:lvl1pPr>
          </a:lstStyle>
          <a:p>
            <a:r>
              <a:rPr lang="en-GB"/>
              <a:t>Click icon to Insert Image</a:t>
            </a:r>
          </a:p>
        </p:txBody>
      </p:sp>
      <p:sp>
        <p:nvSpPr>
          <p:cNvPr id="25" name="Text Placeholder 7">
            <a:extLst>
              <a:ext uri="{FF2B5EF4-FFF2-40B4-BE49-F238E27FC236}">
                <a16:creationId xmlns:a16="http://schemas.microsoft.com/office/drawing/2014/main" id="{92053DD7-7B95-4D58-8EBA-0F48F7F1E9C6}"/>
              </a:ext>
            </a:extLst>
          </p:cNvPr>
          <p:cNvSpPr>
            <a:spLocks noGrp="1"/>
          </p:cNvSpPr>
          <p:nvPr>
            <p:ph type="body" sz="quarter" idx="13" hasCustomPrompt="1"/>
          </p:nvPr>
        </p:nvSpPr>
        <p:spPr>
          <a:xfrm>
            <a:off x="6339317" y="1426464"/>
            <a:ext cx="5226797" cy="320040"/>
          </a:xfrm>
        </p:spPr>
        <p:txBody>
          <a:bodyPr>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pic>
        <p:nvPicPr>
          <p:cNvPr id="13" name="Picture 12">
            <a:extLst>
              <a:ext uri="{FF2B5EF4-FFF2-40B4-BE49-F238E27FC236}">
                <a16:creationId xmlns:a16="http://schemas.microsoft.com/office/drawing/2014/main" id="{4DFF57C2-9664-3649-84D5-BF718DBEE6B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422144" y="6310008"/>
            <a:ext cx="1157208" cy="262560"/>
          </a:xfrm>
          <a:prstGeom prst="rect">
            <a:avLst/>
          </a:prstGeom>
        </p:spPr>
      </p:pic>
      <p:cxnSp>
        <p:nvCxnSpPr>
          <p:cNvPr id="42" name="Straight Connector 41">
            <a:extLst>
              <a:ext uri="{FF2B5EF4-FFF2-40B4-BE49-F238E27FC236}">
                <a16:creationId xmlns:a16="http://schemas.microsoft.com/office/drawing/2014/main" id="{5A47EF7E-78E8-D947-BFA7-CCE6EC827D75}"/>
              </a:ext>
            </a:extLst>
          </p:cNvPr>
          <p:cNvCxnSpPr>
            <a:cxnSpLocks/>
          </p:cNvCxnSpPr>
          <p:nvPr userDrawn="1"/>
        </p:nvCxnSpPr>
        <p:spPr>
          <a:xfrm flipH="1">
            <a:off x="6339317" y="452090"/>
            <a:ext cx="914400" cy="0"/>
          </a:xfrm>
          <a:prstGeom prst="line">
            <a:avLst/>
          </a:prstGeom>
          <a:ln w="25400">
            <a:gradFill>
              <a:gsLst>
                <a:gs pos="100000">
                  <a:srgbClr val="FBBA3F"/>
                </a:gs>
                <a:gs pos="0">
                  <a:srgbClr val="F41459"/>
                </a:gs>
              </a:gsLst>
              <a:lin ang="0" scaled="0"/>
            </a:gradFill>
          </a:ln>
        </p:spPr>
        <p:style>
          <a:lnRef idx="1">
            <a:schemeClr val="accent4"/>
          </a:lnRef>
          <a:fillRef idx="0">
            <a:schemeClr val="accent4"/>
          </a:fillRef>
          <a:effectRef idx="0">
            <a:schemeClr val="accent4"/>
          </a:effectRef>
          <a:fontRef idx="minor">
            <a:schemeClr val="tx1"/>
          </a:fontRef>
        </p:style>
      </p:cxnSp>
      <p:sp>
        <p:nvSpPr>
          <p:cNvPr id="26" name="TextBox 25">
            <a:extLst>
              <a:ext uri="{FF2B5EF4-FFF2-40B4-BE49-F238E27FC236}">
                <a16:creationId xmlns:a16="http://schemas.microsoft.com/office/drawing/2014/main" id="{6AF92091-8416-433B-9488-D438A02ED0B7}"/>
              </a:ext>
            </a:extLst>
          </p:cNvPr>
          <p:cNvSpPr txBox="1"/>
          <p:nvPr userDrawn="1"/>
        </p:nvSpPr>
        <p:spPr>
          <a:xfrm>
            <a:off x="0" y="6957236"/>
            <a:ext cx="6108192" cy="1015663"/>
          </a:xfrm>
          <a:prstGeom prst="rect">
            <a:avLst/>
          </a:prstGeom>
          <a:noFill/>
        </p:spPr>
        <p:txBody>
          <a:bodyPr wrap="square" rtlCol="0">
            <a:spAutoFit/>
          </a:bodyPr>
          <a:lstStyle/>
          <a:p>
            <a:r>
              <a:rPr lang="en-GB" sz="1000" b="1">
                <a:solidFill>
                  <a:schemeClr val="bg1">
                    <a:lumMod val="65000"/>
                  </a:schemeClr>
                </a:solidFill>
                <a:latin typeface="Calibri" panose="020F0502020204030204" pitchFamily="34" charset="0"/>
                <a:cs typeface="Calibri" panose="020F0502020204030204" pitchFamily="34" charset="0"/>
              </a:rPr>
              <a:t>Adding an image to the rectangular frame (recommended):</a:t>
            </a:r>
          </a:p>
          <a:p>
            <a:r>
              <a:rPr lang="en-GB" sz="1000">
                <a:solidFill>
                  <a:schemeClr val="bg1">
                    <a:lumMod val="65000"/>
                  </a:schemeClr>
                </a:solidFill>
                <a:latin typeface="Calibri" panose="020F0502020204030204" pitchFamily="34" charset="0"/>
                <a:cs typeface="Calibri" panose="020F0502020204030204" pitchFamily="34" charset="0"/>
              </a:rPr>
              <a:t>Prior to starting, please browse our image library </a:t>
            </a:r>
            <a:r>
              <a:rPr lang="en-GB" sz="1000" b="0">
                <a:solidFill>
                  <a:schemeClr val="bg1">
                    <a:lumMod val="65000"/>
                  </a:schemeClr>
                </a:solidFill>
                <a:latin typeface="Calibri" panose="020F0502020204030204" pitchFamily="34" charset="0"/>
                <a:cs typeface="Calibri" panose="020F0502020204030204" pitchFamily="34" charset="0"/>
              </a:rPr>
              <a:t>https://</a:t>
            </a:r>
            <a:r>
              <a:rPr lang="en-GB" sz="1000" b="0" err="1">
                <a:solidFill>
                  <a:schemeClr val="bg1">
                    <a:lumMod val="65000"/>
                  </a:schemeClr>
                </a:solidFill>
                <a:latin typeface="Calibri" panose="020F0502020204030204" pitchFamily="34" charset="0"/>
                <a:cs typeface="Calibri" panose="020F0502020204030204" pitchFamily="34" charset="0"/>
              </a:rPr>
              <a:t>avevaimages.thirdlight.com</a:t>
            </a:r>
            <a:r>
              <a:rPr lang="en-GB" sz="1000" b="0">
                <a:solidFill>
                  <a:schemeClr val="bg1">
                    <a:lumMod val="65000"/>
                  </a:schemeClr>
                </a:solidFill>
                <a:latin typeface="Calibri" panose="020F0502020204030204" pitchFamily="34" charset="0"/>
                <a:cs typeface="Calibri" panose="020F0502020204030204" pitchFamily="34" charset="0"/>
              </a:rPr>
              <a:t>/ </a:t>
            </a:r>
            <a:r>
              <a:rPr lang="en-GB" sz="1000">
                <a:solidFill>
                  <a:schemeClr val="bg1">
                    <a:lumMod val="65000"/>
                  </a:schemeClr>
                </a:solidFill>
                <a:latin typeface="Calibri" panose="020F0502020204030204" pitchFamily="34" charset="0"/>
                <a:cs typeface="Calibri" panose="020F0502020204030204" pitchFamily="34" charset="0"/>
              </a:rPr>
              <a:t>and download some image options. (We recommend either a “Micro” view image or a People image, available via folders of the same names in the image library.) </a:t>
            </a:r>
            <a:r>
              <a:rPr lang="en-GB" sz="1000" b="0">
                <a:solidFill>
                  <a:schemeClr val="bg1">
                    <a:lumMod val="65000"/>
                  </a:schemeClr>
                </a:solidFill>
                <a:latin typeface="Calibri" panose="020F0502020204030204" pitchFamily="34" charset="0"/>
                <a:cs typeface="Calibri" panose="020F0502020204030204" pitchFamily="34" charset="0"/>
              </a:rPr>
              <a:t>Click the image icon to insert image, then Send to Back. Please ensure that the AVEVA logo is displayed prominently against the image and remains fixed in its position. The logo should not shift or jump from slide to slide.</a:t>
            </a:r>
            <a:endParaRPr lang="en-GB" sz="1000">
              <a:solidFill>
                <a:schemeClr val="bg1">
                  <a:lumMod val="65000"/>
                </a:schemeClr>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320E0FB1-09C1-034E-813E-144D3484C321}"/>
              </a:ext>
            </a:extLst>
          </p:cNvPr>
          <p:cNvSpPr>
            <a:spLocks noGrp="1"/>
          </p:cNvSpPr>
          <p:nvPr>
            <p:ph type="title"/>
          </p:nvPr>
        </p:nvSpPr>
        <p:spPr>
          <a:xfrm>
            <a:off x="6339317" y="585216"/>
            <a:ext cx="5234940" cy="804672"/>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4C1807C1-A329-4D76-82E3-A2492F37D34D}"/>
              </a:ext>
            </a:extLst>
          </p:cNvPr>
          <p:cNvSpPr>
            <a:spLocks noGrp="1"/>
          </p:cNvSpPr>
          <p:nvPr>
            <p:ph sz="quarter" idx="20"/>
          </p:nvPr>
        </p:nvSpPr>
        <p:spPr>
          <a:xfrm>
            <a:off x="6338888" y="1920240"/>
            <a:ext cx="5235575"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8FC2432D-577E-3640-97AF-BF775FD943D8}"/>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9" name="Slide Number Placeholder 8">
            <a:extLst>
              <a:ext uri="{FF2B5EF4-FFF2-40B4-BE49-F238E27FC236}">
                <a16:creationId xmlns:a16="http://schemas.microsoft.com/office/drawing/2014/main" id="{9CA9E565-F5B7-1D4A-80D7-0A91592788DB}"/>
              </a:ext>
            </a:extLst>
          </p:cNvPr>
          <p:cNvSpPr>
            <a:spLocks noGrp="1"/>
          </p:cNvSpPr>
          <p:nvPr>
            <p:ph type="sldNum" sz="quarter" idx="23"/>
          </p:nvPr>
        </p:nvSpPr>
        <p:spPr/>
        <p:txBody>
          <a:bodyPr/>
          <a:lstStyle/>
          <a:p>
            <a:fld id="{267CDB12-45E5-4FD7-AE50-9CB5AFC72BA1}" type="slidenum">
              <a:rPr lang="en-GB" smtClean="0"/>
              <a:pPr/>
              <a:t>‹#›</a:t>
            </a:fld>
            <a:endParaRPr lang="en-GB"/>
          </a:p>
        </p:txBody>
      </p:sp>
    </p:spTree>
    <p:extLst>
      <p:ext uri="{BB962C8B-B14F-4D97-AF65-F5344CB8AC3E}">
        <p14:creationId xmlns:p14="http://schemas.microsoft.com/office/powerpoint/2010/main" val="303333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Narrow Photo">
    <p:bg>
      <p:bgPr>
        <a:solidFill>
          <a:schemeClr val="bg1"/>
        </a:solidFill>
        <a:effectLst/>
      </p:bgPr>
    </p:bg>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A54A5263-9E93-BF43-A15F-DBB8E60FB288}"/>
              </a:ext>
            </a:extLst>
          </p:cNvPr>
          <p:cNvSpPr>
            <a:spLocks noGrp="1"/>
          </p:cNvSpPr>
          <p:nvPr>
            <p:ph type="body" sz="quarter" idx="13" hasCustomPrompt="1"/>
          </p:nvPr>
        </p:nvSpPr>
        <p:spPr>
          <a:xfrm>
            <a:off x="609600" y="1426464"/>
            <a:ext cx="7162800"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13" name="Text Placeholder 7">
            <a:extLst>
              <a:ext uri="{FF2B5EF4-FFF2-40B4-BE49-F238E27FC236}">
                <a16:creationId xmlns:a16="http://schemas.microsoft.com/office/drawing/2014/main" id="{34663935-481F-4C4B-8392-5C738301D65A}"/>
              </a:ext>
            </a:extLst>
          </p:cNvPr>
          <p:cNvSpPr>
            <a:spLocks noGrp="1"/>
          </p:cNvSpPr>
          <p:nvPr>
            <p:ph type="body" sz="quarter" idx="14" hasCustomPrompt="1"/>
          </p:nvPr>
        </p:nvSpPr>
        <p:spPr>
          <a:xfrm>
            <a:off x="609600" y="5673307"/>
            <a:ext cx="7162800" cy="365760"/>
          </a:xfrm>
        </p:spPr>
        <p:txBody>
          <a:bodyPr anchor="b">
            <a:noAutofit/>
          </a:bodyPr>
          <a:lstStyle>
            <a:lvl1pPr marL="0" indent="0">
              <a:lnSpc>
                <a:spcPts val="1200"/>
              </a:lnSpc>
              <a:spcAft>
                <a:spcPts val="0"/>
              </a:spcAft>
              <a:buNone/>
              <a:defRPr sz="1000" b="0" cap="none" baseline="0">
                <a:solidFill>
                  <a:schemeClr val="tx1"/>
                </a:solidFill>
                <a:latin typeface="+mn-lt"/>
                <a:cs typeface="Calibri" panose="020F0502020204030204" pitchFamily="34" charset="0"/>
              </a:defRPr>
            </a:lvl1pPr>
          </a:lstStyle>
          <a:p>
            <a:pPr lvl="0"/>
            <a:r>
              <a:rPr lang="en-GB"/>
              <a:t>Insert Reference, Source or Caption text</a:t>
            </a:r>
          </a:p>
        </p:txBody>
      </p:sp>
      <p:sp>
        <p:nvSpPr>
          <p:cNvPr id="27" name="Picture Placeholder 3">
            <a:extLst>
              <a:ext uri="{FF2B5EF4-FFF2-40B4-BE49-F238E27FC236}">
                <a16:creationId xmlns:a16="http://schemas.microsoft.com/office/drawing/2014/main" id="{6B4653AF-6DD3-47CE-92B6-B0560F7D04D9}"/>
              </a:ext>
              <a:ext uri="{C183D7F6-B498-43B3-948B-1728B52AA6E4}">
                <adec:decorative xmlns:adec="http://schemas.microsoft.com/office/drawing/2017/decorative" val="1"/>
              </a:ext>
            </a:extLst>
          </p:cNvPr>
          <p:cNvSpPr>
            <a:spLocks noGrp="1"/>
          </p:cNvSpPr>
          <p:nvPr>
            <p:ph type="pic" sz="quarter" idx="15" hasCustomPrompt="1"/>
          </p:nvPr>
        </p:nvSpPr>
        <p:spPr>
          <a:xfrm>
            <a:off x="8128000" y="-9144"/>
            <a:ext cx="4069080" cy="6879600"/>
          </a:xfrm>
          <a:prstGeom prst="rect">
            <a:avLst/>
          </a:prstGeom>
          <a:solidFill>
            <a:schemeClr val="tx2"/>
          </a:solidFill>
          <a:ln>
            <a:noFill/>
          </a:ln>
        </p:spPr>
        <p:txBody>
          <a:bodyPr anchor="ctr"/>
          <a:lstStyle>
            <a:lvl1pPr marL="0" indent="0" algn="ctr">
              <a:buNone/>
              <a:defRPr sz="2000">
                <a:solidFill>
                  <a:schemeClr val="bg1"/>
                </a:solidFill>
                <a:latin typeface="+mn-lt"/>
                <a:cs typeface="Calibri" panose="020F0502020204030204" pitchFamily="34" charset="0"/>
              </a:defRPr>
            </a:lvl1pPr>
          </a:lstStyle>
          <a:p>
            <a:r>
              <a:rPr lang="en-GB"/>
              <a:t>Click icon to Insert Image</a:t>
            </a:r>
          </a:p>
        </p:txBody>
      </p:sp>
      <p:sp>
        <p:nvSpPr>
          <p:cNvPr id="26" name="TextBox 25">
            <a:extLst>
              <a:ext uri="{FF2B5EF4-FFF2-40B4-BE49-F238E27FC236}">
                <a16:creationId xmlns:a16="http://schemas.microsoft.com/office/drawing/2014/main" id="{EDBC5502-C42F-42D3-88E6-899DA36A4255}"/>
              </a:ext>
            </a:extLst>
          </p:cNvPr>
          <p:cNvSpPr txBox="1"/>
          <p:nvPr userDrawn="1"/>
        </p:nvSpPr>
        <p:spPr>
          <a:xfrm>
            <a:off x="8128000" y="6957236"/>
            <a:ext cx="4064000" cy="1323439"/>
          </a:xfrm>
          <a:prstGeom prst="rect">
            <a:avLst/>
          </a:prstGeom>
          <a:noFill/>
        </p:spPr>
        <p:txBody>
          <a:bodyPr wrap="square" rtlCol="0">
            <a:spAutoFit/>
          </a:bodyPr>
          <a:lstStyle/>
          <a:p>
            <a:r>
              <a:rPr lang="en-GB" sz="1000" b="1">
                <a:solidFill>
                  <a:schemeClr val="bg1">
                    <a:lumMod val="65000"/>
                  </a:schemeClr>
                </a:solidFill>
                <a:latin typeface="Calibri" panose="020F0502020204030204" pitchFamily="34" charset="0"/>
                <a:cs typeface="Calibri" panose="020F0502020204030204" pitchFamily="34" charset="0"/>
              </a:rPr>
              <a:t>Adding an image to the rectangular frame (recommended):</a:t>
            </a:r>
          </a:p>
          <a:p>
            <a:r>
              <a:rPr lang="en-GB" sz="1000">
                <a:solidFill>
                  <a:schemeClr val="bg1">
                    <a:lumMod val="65000"/>
                  </a:schemeClr>
                </a:solidFill>
                <a:latin typeface="Calibri" panose="020F0502020204030204" pitchFamily="34" charset="0"/>
                <a:cs typeface="Calibri" panose="020F0502020204030204" pitchFamily="34" charset="0"/>
              </a:rPr>
              <a:t>Prior to starting, please browse our image library </a:t>
            </a:r>
            <a:r>
              <a:rPr lang="en-GB" sz="1000" b="0">
                <a:solidFill>
                  <a:schemeClr val="bg1">
                    <a:lumMod val="65000"/>
                  </a:schemeClr>
                </a:solidFill>
                <a:latin typeface="Calibri" panose="020F0502020204030204" pitchFamily="34" charset="0"/>
                <a:cs typeface="Calibri" panose="020F0502020204030204" pitchFamily="34" charset="0"/>
              </a:rPr>
              <a:t>https://</a:t>
            </a:r>
            <a:r>
              <a:rPr lang="en-GB" sz="1000" b="0" err="1">
                <a:solidFill>
                  <a:schemeClr val="bg1">
                    <a:lumMod val="65000"/>
                  </a:schemeClr>
                </a:solidFill>
                <a:latin typeface="Calibri" panose="020F0502020204030204" pitchFamily="34" charset="0"/>
                <a:cs typeface="Calibri" panose="020F0502020204030204" pitchFamily="34" charset="0"/>
              </a:rPr>
              <a:t>avevaimages.thirdlight.com</a:t>
            </a:r>
            <a:r>
              <a:rPr lang="en-GB" sz="1000" b="0">
                <a:solidFill>
                  <a:schemeClr val="bg1">
                    <a:lumMod val="65000"/>
                  </a:schemeClr>
                </a:solidFill>
                <a:latin typeface="Calibri" panose="020F0502020204030204" pitchFamily="34" charset="0"/>
                <a:cs typeface="Calibri" panose="020F0502020204030204" pitchFamily="34" charset="0"/>
              </a:rPr>
              <a:t>/ </a:t>
            </a:r>
            <a:r>
              <a:rPr lang="en-GB" sz="1000">
                <a:solidFill>
                  <a:schemeClr val="bg1">
                    <a:lumMod val="65000"/>
                  </a:schemeClr>
                </a:solidFill>
                <a:latin typeface="Calibri" panose="020F0502020204030204" pitchFamily="34" charset="0"/>
                <a:cs typeface="Calibri" panose="020F0502020204030204" pitchFamily="34" charset="0"/>
              </a:rPr>
              <a:t>and download some image options. (We recommend either a “Micro” view image or a People image, available via folders of the same names in the image library.) </a:t>
            </a:r>
            <a:r>
              <a:rPr lang="en-GB" sz="1000" b="0">
                <a:solidFill>
                  <a:schemeClr val="bg1">
                    <a:lumMod val="65000"/>
                  </a:schemeClr>
                </a:solidFill>
                <a:latin typeface="Calibri" panose="020F0502020204030204" pitchFamily="34" charset="0"/>
                <a:cs typeface="Calibri" panose="020F0502020204030204" pitchFamily="34" charset="0"/>
              </a:rPr>
              <a:t>Click the image icon to insert image, then Send to Back. Please ensure that the AVEVA logo is displayed prominently against the image and remains fixed in its position. The logo should not shift or jump from slide to slide.</a:t>
            </a:r>
            <a:endParaRPr lang="en-GB" sz="1000">
              <a:solidFill>
                <a:schemeClr val="bg1">
                  <a:lumMod val="65000"/>
                </a:schemeClr>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DA2B82DC-8F36-3848-9653-E5135D69FA68}"/>
              </a:ext>
            </a:extLst>
          </p:cNvPr>
          <p:cNvSpPr>
            <a:spLocks noGrp="1"/>
          </p:cNvSpPr>
          <p:nvPr>
            <p:ph type="title"/>
          </p:nvPr>
        </p:nvSpPr>
        <p:spPr>
          <a:xfrm>
            <a:off x="612648" y="585216"/>
            <a:ext cx="7159752" cy="804672"/>
          </a:xfrm>
        </p:spPr>
        <p:txBody>
          <a:bodyPr/>
          <a:lstStyle/>
          <a:p>
            <a:r>
              <a:rPr lang="en-US"/>
              <a:t>Click to edit Master title style</a:t>
            </a:r>
          </a:p>
        </p:txBody>
      </p:sp>
      <p:sp>
        <p:nvSpPr>
          <p:cNvPr id="7" name="Footer Placeholder 6">
            <a:extLst>
              <a:ext uri="{FF2B5EF4-FFF2-40B4-BE49-F238E27FC236}">
                <a16:creationId xmlns:a16="http://schemas.microsoft.com/office/drawing/2014/main" id="{9D9D7F0B-21E3-9645-A7FD-04C55F6A0DB5}"/>
              </a:ext>
            </a:extLst>
          </p:cNvPr>
          <p:cNvSpPr>
            <a:spLocks noGrp="1"/>
          </p:cNvSpPr>
          <p:nvPr>
            <p:ph type="ftr" sz="quarter" idx="23"/>
          </p:nvPr>
        </p:nvSpPr>
        <p:spPr/>
        <p:txBody>
          <a:bodyPr/>
          <a:lstStyle/>
          <a:p>
            <a:r>
              <a:rPr lang="en-US"/>
              <a:t>©2024 AVEVA Group plc and its subsidiaries. All rights reserved.</a:t>
            </a:r>
            <a:endParaRPr lang="en-GB"/>
          </a:p>
        </p:txBody>
      </p:sp>
      <p:sp>
        <p:nvSpPr>
          <p:cNvPr id="8" name="Slide Number Placeholder 7">
            <a:extLst>
              <a:ext uri="{FF2B5EF4-FFF2-40B4-BE49-F238E27FC236}">
                <a16:creationId xmlns:a16="http://schemas.microsoft.com/office/drawing/2014/main" id="{FC5FE75A-F24B-C849-8104-2B090C965D82}"/>
              </a:ext>
            </a:extLst>
          </p:cNvPr>
          <p:cNvSpPr>
            <a:spLocks noGrp="1"/>
          </p:cNvSpPr>
          <p:nvPr>
            <p:ph type="sldNum" sz="quarter" idx="24"/>
          </p:nvPr>
        </p:nvSpPr>
        <p:spPr/>
        <p:txBody>
          <a:bodyPr/>
          <a:lstStyle/>
          <a:p>
            <a:fld id="{267CDB12-45E5-4FD7-AE50-9CB5AFC72BA1}" type="slidenum">
              <a:rPr lang="en-GB" smtClean="0"/>
              <a:pPr/>
              <a:t>‹#›</a:t>
            </a:fld>
            <a:endParaRPr lang="en-GB"/>
          </a:p>
        </p:txBody>
      </p:sp>
      <p:sp>
        <p:nvSpPr>
          <p:cNvPr id="5" name="Content Placeholder 4">
            <a:extLst>
              <a:ext uri="{FF2B5EF4-FFF2-40B4-BE49-F238E27FC236}">
                <a16:creationId xmlns:a16="http://schemas.microsoft.com/office/drawing/2014/main" id="{32C4C915-723A-4175-9886-B5B3042C13DE}"/>
              </a:ext>
            </a:extLst>
          </p:cNvPr>
          <p:cNvSpPr>
            <a:spLocks noGrp="1"/>
          </p:cNvSpPr>
          <p:nvPr>
            <p:ph sz="quarter" idx="25"/>
          </p:nvPr>
        </p:nvSpPr>
        <p:spPr>
          <a:xfrm>
            <a:off x="609600" y="1920240"/>
            <a:ext cx="71628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Online Image Placeholder 7">
            <a:extLst>
              <a:ext uri="{FF2B5EF4-FFF2-40B4-BE49-F238E27FC236}">
                <a16:creationId xmlns:a16="http://schemas.microsoft.com/office/drawing/2014/main" id="{0206A656-1958-4BF0-B3CF-3A3A6BDAAFA3}"/>
              </a:ext>
            </a:extLst>
          </p:cNvPr>
          <p:cNvSpPr>
            <a:spLocks noGrp="1"/>
          </p:cNvSpPr>
          <p:nvPr>
            <p:ph type="clipArt" sz="quarter" idx="20" hasCustomPrompt="1"/>
          </p:nvPr>
        </p:nvSpPr>
        <p:spPr>
          <a:xfrm>
            <a:off x="10422144" y="6310008"/>
            <a:ext cx="1157208" cy="262560"/>
          </a:xfrm>
          <a:blipFill>
            <a:blip r:embed="rId2"/>
            <a:stretch>
              <a:fillRect/>
            </a:stretch>
          </a:blipFill>
        </p:spPr>
        <p:txBody>
          <a:bodyPr/>
          <a:lstStyle>
            <a:lvl1pPr marL="14414" indent="0">
              <a:buFontTx/>
              <a:buNone/>
              <a:defRPr/>
            </a:lvl1pPr>
          </a:lstStyle>
          <a:p>
            <a:r>
              <a:rPr lang="en-GB"/>
              <a:t> </a:t>
            </a:r>
          </a:p>
        </p:txBody>
      </p:sp>
    </p:spTree>
    <p:extLst>
      <p:ext uri="{BB962C8B-B14F-4D97-AF65-F5344CB8AC3E}">
        <p14:creationId xmlns:p14="http://schemas.microsoft.com/office/powerpoint/2010/main" val="130693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arrow Photo and Content">
    <p:bg>
      <p:bgPr>
        <a:solidFill>
          <a:schemeClr val="bg1"/>
        </a:solidFill>
        <a:effectLst/>
      </p:bgPr>
    </p:bg>
    <p:spTree>
      <p:nvGrpSpPr>
        <p:cNvPr id="1" name=""/>
        <p:cNvGrpSpPr/>
        <p:nvPr/>
      </p:nvGrpSpPr>
      <p:grpSpPr>
        <a:xfrm>
          <a:off x="0" y="0"/>
          <a:ext cx="0" cy="0"/>
          <a:chOff x="0" y="0"/>
          <a:chExt cx="0" cy="0"/>
        </a:xfrm>
      </p:grpSpPr>
      <p:sp>
        <p:nvSpPr>
          <p:cNvPr id="42" name="Picture Placeholder 3">
            <a:extLst>
              <a:ext uri="{FF2B5EF4-FFF2-40B4-BE49-F238E27FC236}">
                <a16:creationId xmlns:a16="http://schemas.microsoft.com/office/drawing/2014/main" id="{243575B6-5C62-4FFF-BBDA-EFD258EAD15A}"/>
              </a:ext>
              <a:ext uri="{C183D7F6-B498-43B3-948B-1728B52AA6E4}">
                <adec:decorative xmlns:adec="http://schemas.microsoft.com/office/drawing/2017/decorative" val="1"/>
              </a:ext>
            </a:extLst>
          </p:cNvPr>
          <p:cNvSpPr>
            <a:spLocks noGrp="1"/>
          </p:cNvSpPr>
          <p:nvPr>
            <p:ph type="pic" sz="quarter" idx="15" hasCustomPrompt="1"/>
          </p:nvPr>
        </p:nvSpPr>
        <p:spPr>
          <a:xfrm>
            <a:off x="-9144" y="-9144"/>
            <a:ext cx="4032504" cy="6879600"/>
          </a:xfrm>
          <a:prstGeom prst="rect">
            <a:avLst/>
          </a:prstGeom>
          <a:solidFill>
            <a:schemeClr val="tx2"/>
          </a:solidFill>
          <a:ln>
            <a:noFill/>
          </a:ln>
        </p:spPr>
        <p:txBody>
          <a:bodyPr anchor="ctr"/>
          <a:lstStyle>
            <a:lvl1pPr marL="0" indent="0" algn="ctr">
              <a:buNone/>
              <a:defRPr sz="2000">
                <a:solidFill>
                  <a:schemeClr val="bg1"/>
                </a:solidFill>
                <a:latin typeface="+mn-lt"/>
                <a:cs typeface="Calibri" panose="020F0502020204030204" pitchFamily="34" charset="0"/>
              </a:defRPr>
            </a:lvl1pPr>
          </a:lstStyle>
          <a:p>
            <a:r>
              <a:rPr lang="en-GB"/>
              <a:t>Click icon to Insert Image</a:t>
            </a:r>
          </a:p>
        </p:txBody>
      </p:sp>
      <p:sp>
        <p:nvSpPr>
          <p:cNvPr id="14" name="Text Placeholder 7">
            <a:extLst>
              <a:ext uri="{FF2B5EF4-FFF2-40B4-BE49-F238E27FC236}">
                <a16:creationId xmlns:a16="http://schemas.microsoft.com/office/drawing/2014/main" id="{4A3D1AE9-7382-3C4C-9BFD-611B5DB13146}"/>
              </a:ext>
            </a:extLst>
          </p:cNvPr>
          <p:cNvSpPr>
            <a:spLocks noGrp="1"/>
          </p:cNvSpPr>
          <p:nvPr>
            <p:ph type="body" sz="quarter" idx="13" hasCustomPrompt="1"/>
          </p:nvPr>
        </p:nvSpPr>
        <p:spPr>
          <a:xfrm>
            <a:off x="4389118" y="1426464"/>
            <a:ext cx="7193281"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13" name="Text Placeholder 7">
            <a:extLst>
              <a:ext uri="{FF2B5EF4-FFF2-40B4-BE49-F238E27FC236}">
                <a16:creationId xmlns:a16="http://schemas.microsoft.com/office/drawing/2014/main" id="{34663935-481F-4C4B-8392-5C738301D65A}"/>
              </a:ext>
            </a:extLst>
          </p:cNvPr>
          <p:cNvSpPr>
            <a:spLocks noGrp="1"/>
          </p:cNvSpPr>
          <p:nvPr>
            <p:ph type="body" sz="quarter" idx="14" hasCustomPrompt="1"/>
          </p:nvPr>
        </p:nvSpPr>
        <p:spPr>
          <a:xfrm>
            <a:off x="4389118" y="5665258"/>
            <a:ext cx="7196328" cy="392642"/>
          </a:xfrm>
        </p:spPr>
        <p:txBody>
          <a:bodyPr anchor="b">
            <a:noAutofit/>
          </a:bodyPr>
          <a:lstStyle>
            <a:lvl1pPr marL="0" indent="0">
              <a:lnSpc>
                <a:spcPts val="1200"/>
              </a:lnSpc>
              <a:spcAft>
                <a:spcPts val="0"/>
              </a:spcAft>
              <a:buNone/>
              <a:defRPr sz="1000" b="0" cap="none" baseline="0">
                <a:solidFill>
                  <a:schemeClr val="tx1"/>
                </a:solidFill>
                <a:latin typeface="+mn-lt"/>
                <a:cs typeface="Calibri" panose="020F0502020204030204" pitchFamily="34" charset="0"/>
              </a:defRPr>
            </a:lvl1pPr>
          </a:lstStyle>
          <a:p>
            <a:pPr lvl="0"/>
            <a:r>
              <a:rPr lang="en-GB"/>
              <a:t>Insert Reference, Source or Caption text</a:t>
            </a:r>
          </a:p>
        </p:txBody>
      </p:sp>
      <p:cxnSp>
        <p:nvCxnSpPr>
          <p:cNvPr id="31" name="Straight Connector 30">
            <a:extLst>
              <a:ext uri="{FF2B5EF4-FFF2-40B4-BE49-F238E27FC236}">
                <a16:creationId xmlns:a16="http://schemas.microsoft.com/office/drawing/2014/main" id="{0A1E0B5B-9E97-0E47-BFEE-94AE1EB5505B}"/>
              </a:ext>
            </a:extLst>
          </p:cNvPr>
          <p:cNvCxnSpPr>
            <a:cxnSpLocks/>
          </p:cNvCxnSpPr>
          <p:nvPr userDrawn="1"/>
        </p:nvCxnSpPr>
        <p:spPr>
          <a:xfrm flipH="1">
            <a:off x="4389118" y="452090"/>
            <a:ext cx="914400" cy="0"/>
          </a:xfrm>
          <a:prstGeom prst="line">
            <a:avLst/>
          </a:prstGeom>
          <a:ln w="25400">
            <a:gradFill>
              <a:gsLst>
                <a:gs pos="100000">
                  <a:srgbClr val="FBBA3F"/>
                </a:gs>
                <a:gs pos="0">
                  <a:srgbClr val="F41459"/>
                </a:gs>
              </a:gsLst>
              <a:lin ang="0" scaled="0"/>
            </a:gradFill>
          </a:ln>
        </p:spPr>
        <p:style>
          <a:lnRef idx="1">
            <a:schemeClr val="accent4"/>
          </a:lnRef>
          <a:fillRef idx="0">
            <a:schemeClr val="accent4"/>
          </a:fillRef>
          <a:effectRef idx="0">
            <a:schemeClr val="accent4"/>
          </a:effectRef>
          <a:fontRef idx="minor">
            <a:schemeClr val="tx1"/>
          </a:fontRef>
        </p:style>
      </p:cxnSp>
      <p:pic>
        <p:nvPicPr>
          <p:cNvPr id="15" name="Picture 14">
            <a:extLst>
              <a:ext uri="{FF2B5EF4-FFF2-40B4-BE49-F238E27FC236}">
                <a16:creationId xmlns:a16="http://schemas.microsoft.com/office/drawing/2014/main" id="{74C69ECE-70B8-424C-8723-571A776EE1E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422144" y="6310008"/>
            <a:ext cx="1157208" cy="262560"/>
          </a:xfrm>
          <a:prstGeom prst="rect">
            <a:avLst/>
          </a:prstGeom>
        </p:spPr>
      </p:pic>
      <p:sp>
        <p:nvSpPr>
          <p:cNvPr id="23" name="TextBox 22">
            <a:extLst>
              <a:ext uri="{FF2B5EF4-FFF2-40B4-BE49-F238E27FC236}">
                <a16:creationId xmlns:a16="http://schemas.microsoft.com/office/drawing/2014/main" id="{F44BBA1C-64EF-488A-80A5-6B063D477D15}"/>
              </a:ext>
            </a:extLst>
          </p:cNvPr>
          <p:cNvSpPr txBox="1"/>
          <p:nvPr userDrawn="1"/>
        </p:nvSpPr>
        <p:spPr>
          <a:xfrm>
            <a:off x="1" y="6957236"/>
            <a:ext cx="4064000" cy="1323439"/>
          </a:xfrm>
          <a:prstGeom prst="rect">
            <a:avLst/>
          </a:prstGeom>
          <a:noFill/>
        </p:spPr>
        <p:txBody>
          <a:bodyPr wrap="square" rtlCol="0">
            <a:spAutoFit/>
          </a:bodyPr>
          <a:lstStyle/>
          <a:p>
            <a:r>
              <a:rPr lang="en-GB" sz="1000" b="1">
                <a:solidFill>
                  <a:schemeClr val="bg1">
                    <a:lumMod val="65000"/>
                  </a:schemeClr>
                </a:solidFill>
                <a:latin typeface="Calibri" panose="020F0502020204030204" pitchFamily="34" charset="0"/>
                <a:cs typeface="Calibri" panose="020F0502020204030204" pitchFamily="34" charset="0"/>
              </a:rPr>
              <a:t>Adding an image to the rectangular frame (recommended):</a:t>
            </a:r>
          </a:p>
          <a:p>
            <a:r>
              <a:rPr lang="en-GB" sz="1000">
                <a:solidFill>
                  <a:schemeClr val="bg1">
                    <a:lumMod val="65000"/>
                  </a:schemeClr>
                </a:solidFill>
                <a:latin typeface="Calibri" panose="020F0502020204030204" pitchFamily="34" charset="0"/>
                <a:cs typeface="Calibri" panose="020F0502020204030204" pitchFamily="34" charset="0"/>
              </a:rPr>
              <a:t>Prior to starting, please browse our image library </a:t>
            </a:r>
            <a:r>
              <a:rPr lang="en-GB" sz="1000" b="0">
                <a:solidFill>
                  <a:schemeClr val="bg1">
                    <a:lumMod val="65000"/>
                  </a:schemeClr>
                </a:solidFill>
                <a:latin typeface="Calibri" panose="020F0502020204030204" pitchFamily="34" charset="0"/>
                <a:cs typeface="Calibri" panose="020F0502020204030204" pitchFamily="34" charset="0"/>
              </a:rPr>
              <a:t>https://</a:t>
            </a:r>
            <a:r>
              <a:rPr lang="en-GB" sz="1000" b="0" err="1">
                <a:solidFill>
                  <a:schemeClr val="bg1">
                    <a:lumMod val="65000"/>
                  </a:schemeClr>
                </a:solidFill>
                <a:latin typeface="Calibri" panose="020F0502020204030204" pitchFamily="34" charset="0"/>
                <a:cs typeface="Calibri" panose="020F0502020204030204" pitchFamily="34" charset="0"/>
              </a:rPr>
              <a:t>avevaimages.thirdlight.com</a:t>
            </a:r>
            <a:r>
              <a:rPr lang="en-GB" sz="1000" b="0">
                <a:solidFill>
                  <a:schemeClr val="bg1">
                    <a:lumMod val="65000"/>
                  </a:schemeClr>
                </a:solidFill>
                <a:latin typeface="Calibri" panose="020F0502020204030204" pitchFamily="34" charset="0"/>
                <a:cs typeface="Calibri" panose="020F0502020204030204" pitchFamily="34" charset="0"/>
              </a:rPr>
              <a:t>/ </a:t>
            </a:r>
            <a:r>
              <a:rPr lang="en-GB" sz="1000">
                <a:solidFill>
                  <a:schemeClr val="bg1">
                    <a:lumMod val="65000"/>
                  </a:schemeClr>
                </a:solidFill>
                <a:latin typeface="Calibri" panose="020F0502020204030204" pitchFamily="34" charset="0"/>
                <a:cs typeface="Calibri" panose="020F0502020204030204" pitchFamily="34" charset="0"/>
              </a:rPr>
              <a:t>and download some image options. (We recommend either a “Micro” view image or a People image, available via folders of the same names in the image library.) </a:t>
            </a:r>
            <a:r>
              <a:rPr lang="en-GB" sz="1000" b="0">
                <a:solidFill>
                  <a:schemeClr val="bg1">
                    <a:lumMod val="65000"/>
                  </a:schemeClr>
                </a:solidFill>
                <a:latin typeface="Calibri" panose="020F0502020204030204" pitchFamily="34" charset="0"/>
                <a:cs typeface="Calibri" panose="020F0502020204030204" pitchFamily="34" charset="0"/>
              </a:rPr>
              <a:t>Click the image icon to insert image, then Send to Back. Please ensure that the AVEVA logo is displayed prominently against the image and remains fixed in its position. The logo should not shift or jump from slide to slide.</a:t>
            </a:r>
            <a:endParaRPr lang="en-GB" sz="1000">
              <a:solidFill>
                <a:schemeClr val="bg1">
                  <a:lumMod val="65000"/>
                </a:schemeClr>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ABFC0230-4F3A-0A49-90F7-7793BAFF4812}"/>
              </a:ext>
            </a:extLst>
          </p:cNvPr>
          <p:cNvSpPr>
            <a:spLocks noGrp="1"/>
          </p:cNvSpPr>
          <p:nvPr>
            <p:ph type="title"/>
          </p:nvPr>
        </p:nvSpPr>
        <p:spPr>
          <a:xfrm>
            <a:off x="4389118" y="585216"/>
            <a:ext cx="7196330" cy="804672"/>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A3672EDD-84B5-4B37-8945-594B07631AA3}"/>
              </a:ext>
            </a:extLst>
          </p:cNvPr>
          <p:cNvSpPr>
            <a:spLocks noGrp="1"/>
          </p:cNvSpPr>
          <p:nvPr>
            <p:ph sz="quarter" idx="22"/>
          </p:nvPr>
        </p:nvSpPr>
        <p:spPr>
          <a:xfrm>
            <a:off x="4389437" y="1920240"/>
            <a:ext cx="7196328"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4CF1127D-5A5B-BE44-AF70-B03D9874146E}"/>
              </a:ext>
            </a:extLst>
          </p:cNvPr>
          <p:cNvSpPr>
            <a:spLocks noGrp="1"/>
          </p:cNvSpPr>
          <p:nvPr>
            <p:ph type="ftr" sz="quarter" idx="24"/>
          </p:nvPr>
        </p:nvSpPr>
        <p:spPr/>
        <p:txBody>
          <a:bodyPr/>
          <a:lstStyle/>
          <a:p>
            <a:r>
              <a:rPr lang="en-US"/>
              <a:t>©2024 AVEVA Group plc and its subsidiaries. All rights reserved.</a:t>
            </a:r>
            <a:endParaRPr lang="en-GB"/>
          </a:p>
        </p:txBody>
      </p:sp>
      <p:sp>
        <p:nvSpPr>
          <p:cNvPr id="9" name="Slide Number Placeholder 8">
            <a:extLst>
              <a:ext uri="{FF2B5EF4-FFF2-40B4-BE49-F238E27FC236}">
                <a16:creationId xmlns:a16="http://schemas.microsoft.com/office/drawing/2014/main" id="{BBB8591D-EA2A-B945-9BC6-5B0694FA9821}"/>
              </a:ext>
            </a:extLst>
          </p:cNvPr>
          <p:cNvSpPr>
            <a:spLocks noGrp="1"/>
          </p:cNvSpPr>
          <p:nvPr>
            <p:ph type="sldNum" sz="quarter" idx="25"/>
          </p:nvPr>
        </p:nvSpPr>
        <p:spPr/>
        <p:txBody>
          <a:bodyPr/>
          <a:lstStyle/>
          <a:p>
            <a:fld id="{267CDB12-45E5-4FD7-AE50-9CB5AFC72BA1}" type="slidenum">
              <a:rPr lang="en-GB" smtClean="0"/>
              <a:pPr/>
              <a:t>‹#›</a:t>
            </a:fld>
            <a:endParaRPr lang="en-GB"/>
          </a:p>
        </p:txBody>
      </p:sp>
      <p:grpSp>
        <p:nvGrpSpPr>
          <p:cNvPr id="16" name="Group 15">
            <a:extLst>
              <a:ext uri="{FF2B5EF4-FFF2-40B4-BE49-F238E27FC236}">
                <a16:creationId xmlns:a16="http://schemas.microsoft.com/office/drawing/2014/main" id="{74B5A678-2B3A-4668-A742-6707A608CA06}"/>
              </a:ext>
            </a:extLst>
          </p:cNvPr>
          <p:cNvGrpSpPr/>
          <p:nvPr userDrawn="1"/>
        </p:nvGrpSpPr>
        <p:grpSpPr>
          <a:xfrm>
            <a:off x="12431200" y="152485"/>
            <a:ext cx="971741" cy="2368319"/>
            <a:chOff x="12431200" y="152485"/>
            <a:chExt cx="971741" cy="2368319"/>
          </a:xfrm>
        </p:grpSpPr>
        <p:grpSp>
          <p:nvGrpSpPr>
            <p:cNvPr id="17" name="Group 16">
              <a:extLst>
                <a:ext uri="{FF2B5EF4-FFF2-40B4-BE49-F238E27FC236}">
                  <a16:creationId xmlns:a16="http://schemas.microsoft.com/office/drawing/2014/main" id="{6FFFF953-3A87-474F-8BEE-574A475FE3DC}"/>
                </a:ext>
              </a:extLst>
            </p:cNvPr>
            <p:cNvGrpSpPr/>
            <p:nvPr userDrawn="1"/>
          </p:nvGrpSpPr>
          <p:grpSpPr>
            <a:xfrm>
              <a:off x="12431200" y="152485"/>
              <a:ext cx="971741" cy="1804040"/>
              <a:chOff x="12431200" y="152485"/>
              <a:chExt cx="971741" cy="1804040"/>
            </a:xfrm>
          </p:grpSpPr>
          <p:sp>
            <p:nvSpPr>
              <p:cNvPr id="19" name="Oval 18">
                <a:extLst>
                  <a:ext uri="{FF2B5EF4-FFF2-40B4-BE49-F238E27FC236}">
                    <a16:creationId xmlns:a16="http://schemas.microsoft.com/office/drawing/2014/main" id="{F8F7881A-7B26-4284-8B07-9D7A16EE4591}"/>
                  </a:ext>
                </a:extLst>
              </p:cNvPr>
              <p:cNvSpPr>
                <a:spLocks noChangeAspect="1"/>
              </p:cNvSpPr>
              <p:nvPr userDrawn="1"/>
            </p:nvSpPr>
            <p:spPr>
              <a:xfrm>
                <a:off x="12431200" y="1547042"/>
                <a:ext cx="409483" cy="409483"/>
              </a:xfrm>
              <a:prstGeom prst="ellipse">
                <a:avLst/>
              </a:prstGeom>
              <a:solidFill>
                <a:srgbClr val="C53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20" name="Oval 19">
                <a:extLst>
                  <a:ext uri="{FF2B5EF4-FFF2-40B4-BE49-F238E27FC236}">
                    <a16:creationId xmlns:a16="http://schemas.microsoft.com/office/drawing/2014/main" id="{B3C96810-1F7D-48AA-862F-8AAC8C19E87C}"/>
                  </a:ext>
                </a:extLst>
              </p:cNvPr>
              <p:cNvSpPr>
                <a:spLocks noChangeAspect="1"/>
              </p:cNvSpPr>
              <p:nvPr userDrawn="1"/>
            </p:nvSpPr>
            <p:spPr>
              <a:xfrm>
                <a:off x="12431200" y="976700"/>
                <a:ext cx="409483" cy="409483"/>
              </a:xfrm>
              <a:prstGeom prst="ellipse">
                <a:avLst/>
              </a:prstGeom>
              <a:solidFill>
                <a:srgbClr val="6B04A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21" name="Oval 20">
                <a:extLst>
                  <a:ext uri="{FF2B5EF4-FFF2-40B4-BE49-F238E27FC236}">
                    <a16:creationId xmlns:a16="http://schemas.microsoft.com/office/drawing/2014/main" id="{6FF8CA76-E6CE-47D8-8AFA-6F18C809B57F}"/>
                  </a:ext>
                </a:extLst>
              </p:cNvPr>
              <p:cNvSpPr>
                <a:spLocks noChangeAspect="1"/>
              </p:cNvSpPr>
              <p:nvPr userDrawn="1"/>
            </p:nvSpPr>
            <p:spPr>
              <a:xfrm>
                <a:off x="12431200" y="412421"/>
                <a:ext cx="409483" cy="409483"/>
              </a:xfrm>
              <a:prstGeom prst="ellipse">
                <a:avLst/>
              </a:prstGeom>
              <a:solidFill>
                <a:srgbClr val="3D115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22" name="Rectangle 21">
                <a:extLst>
                  <a:ext uri="{FF2B5EF4-FFF2-40B4-BE49-F238E27FC236}">
                    <a16:creationId xmlns:a16="http://schemas.microsoft.com/office/drawing/2014/main" id="{82D9F0E1-62AB-4543-AB0C-F286745352D3}"/>
                  </a:ext>
                </a:extLst>
              </p:cNvPr>
              <p:cNvSpPr/>
              <p:nvPr userDrawn="1"/>
            </p:nvSpPr>
            <p:spPr>
              <a:xfrm>
                <a:off x="12431200" y="152485"/>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Primary Palette</a:t>
                </a:r>
              </a:p>
            </p:txBody>
          </p:sp>
          <p:sp>
            <p:nvSpPr>
              <p:cNvPr id="24" name="Oval 23">
                <a:extLst>
                  <a:ext uri="{FF2B5EF4-FFF2-40B4-BE49-F238E27FC236}">
                    <a16:creationId xmlns:a16="http://schemas.microsoft.com/office/drawing/2014/main" id="{2B144D9B-FC56-404E-AAB0-A481587CE5DD}"/>
                  </a:ext>
                </a:extLst>
              </p:cNvPr>
              <p:cNvSpPr>
                <a:spLocks noChangeAspect="1"/>
              </p:cNvSpPr>
              <p:nvPr userDrawn="1"/>
            </p:nvSpPr>
            <p:spPr>
              <a:xfrm>
                <a:off x="12914957" y="1547042"/>
                <a:ext cx="409483" cy="409483"/>
              </a:xfrm>
              <a:prstGeom prst="ellipse">
                <a:avLst/>
              </a:prstGeom>
              <a:solidFill>
                <a:srgbClr val="BECCD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25" name="Oval 24">
                <a:extLst>
                  <a:ext uri="{FF2B5EF4-FFF2-40B4-BE49-F238E27FC236}">
                    <a16:creationId xmlns:a16="http://schemas.microsoft.com/office/drawing/2014/main" id="{94E22FB3-3248-4F6D-BCA6-2C962AFEAA97}"/>
                  </a:ext>
                </a:extLst>
              </p:cNvPr>
              <p:cNvSpPr>
                <a:spLocks noChangeAspect="1"/>
              </p:cNvSpPr>
              <p:nvPr userDrawn="1"/>
            </p:nvSpPr>
            <p:spPr>
              <a:xfrm>
                <a:off x="12914957" y="976700"/>
                <a:ext cx="409483" cy="409483"/>
              </a:xfrm>
              <a:prstGeom prst="ellipse">
                <a:avLst/>
              </a:prstGeom>
              <a:solidFill>
                <a:srgbClr val="73829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26" name="Oval 25">
                <a:extLst>
                  <a:ext uri="{FF2B5EF4-FFF2-40B4-BE49-F238E27FC236}">
                    <a16:creationId xmlns:a16="http://schemas.microsoft.com/office/drawing/2014/main" id="{8171E6C4-259A-4421-8C1A-F0D9E1C3866D}"/>
                  </a:ext>
                </a:extLst>
              </p:cNvPr>
              <p:cNvSpPr>
                <a:spLocks noChangeAspect="1"/>
              </p:cNvSpPr>
              <p:nvPr userDrawn="1"/>
            </p:nvSpPr>
            <p:spPr>
              <a:xfrm>
                <a:off x="12914957" y="412421"/>
                <a:ext cx="409483" cy="409483"/>
              </a:xfrm>
              <a:prstGeom prst="ellipse">
                <a:avLst/>
              </a:prstGeom>
              <a:solidFill>
                <a:srgbClr val="363D4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sp>
          <p:nvSpPr>
            <p:cNvPr id="18" name="Oval 17">
              <a:extLst>
                <a:ext uri="{FF2B5EF4-FFF2-40B4-BE49-F238E27FC236}">
                  <a16:creationId xmlns:a16="http://schemas.microsoft.com/office/drawing/2014/main" id="{D8823A12-C856-4F1D-8247-9DB8FF15C786}"/>
                </a:ext>
              </a:extLst>
            </p:cNvPr>
            <p:cNvSpPr>
              <a:spLocks noChangeAspect="1"/>
            </p:cNvSpPr>
            <p:nvPr userDrawn="1"/>
          </p:nvSpPr>
          <p:spPr>
            <a:xfrm>
              <a:off x="12914957" y="2111321"/>
              <a:ext cx="409483" cy="409483"/>
            </a:xfrm>
            <a:prstGeom prst="ellipse">
              <a:avLst/>
            </a:prstGeom>
            <a:solidFill>
              <a:srgbClr val="F7F3F3"/>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grpSp>
        <p:nvGrpSpPr>
          <p:cNvPr id="27" name="Group 26">
            <a:extLst>
              <a:ext uri="{FF2B5EF4-FFF2-40B4-BE49-F238E27FC236}">
                <a16:creationId xmlns:a16="http://schemas.microsoft.com/office/drawing/2014/main" id="{0E4CE41A-E139-4F67-9127-B3CF8990E5C9}"/>
              </a:ext>
            </a:extLst>
          </p:cNvPr>
          <p:cNvGrpSpPr/>
          <p:nvPr userDrawn="1"/>
        </p:nvGrpSpPr>
        <p:grpSpPr>
          <a:xfrm>
            <a:off x="12431200" y="4770851"/>
            <a:ext cx="1376999" cy="1419507"/>
            <a:chOff x="12431200" y="4979663"/>
            <a:chExt cx="1376999" cy="1419507"/>
          </a:xfrm>
        </p:grpSpPr>
        <p:sp>
          <p:nvSpPr>
            <p:cNvPr id="28" name="Rectangle 27">
              <a:extLst>
                <a:ext uri="{FF2B5EF4-FFF2-40B4-BE49-F238E27FC236}">
                  <a16:creationId xmlns:a16="http://schemas.microsoft.com/office/drawing/2014/main" id="{978F9EE3-4D3C-4261-9F2E-462E4B614372}"/>
                </a:ext>
              </a:extLst>
            </p:cNvPr>
            <p:cNvSpPr/>
            <p:nvPr userDrawn="1"/>
          </p:nvSpPr>
          <p:spPr>
            <a:xfrm>
              <a:off x="12431200" y="4979663"/>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Highlight Colors</a:t>
              </a:r>
            </a:p>
          </p:txBody>
        </p:sp>
        <p:sp>
          <p:nvSpPr>
            <p:cNvPr id="29" name="Oval 28">
              <a:extLst>
                <a:ext uri="{FF2B5EF4-FFF2-40B4-BE49-F238E27FC236}">
                  <a16:creationId xmlns:a16="http://schemas.microsoft.com/office/drawing/2014/main" id="{DE34DA84-6447-4614-8DE2-582A1C206A20}"/>
                </a:ext>
              </a:extLst>
            </p:cNvPr>
            <p:cNvSpPr>
              <a:spLocks noChangeAspect="1"/>
            </p:cNvSpPr>
            <p:nvPr userDrawn="1"/>
          </p:nvSpPr>
          <p:spPr>
            <a:xfrm>
              <a:off x="12431200" y="5420034"/>
              <a:ext cx="409483" cy="409483"/>
            </a:xfrm>
            <a:prstGeom prst="ellipse">
              <a:avLst/>
            </a:prstGeom>
            <a:solidFill>
              <a:srgbClr val="F7065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30" name="Oval 29">
              <a:extLst>
                <a:ext uri="{FF2B5EF4-FFF2-40B4-BE49-F238E27FC236}">
                  <a16:creationId xmlns:a16="http://schemas.microsoft.com/office/drawing/2014/main" id="{A5684B22-DB0B-4202-A026-094361C785DF}"/>
                </a:ext>
              </a:extLst>
            </p:cNvPr>
            <p:cNvSpPr>
              <a:spLocks noChangeAspect="1"/>
            </p:cNvSpPr>
            <p:nvPr userDrawn="1"/>
          </p:nvSpPr>
          <p:spPr>
            <a:xfrm>
              <a:off x="12431200" y="5989687"/>
              <a:ext cx="409483" cy="409483"/>
            </a:xfrm>
            <a:prstGeom prst="ellipse">
              <a:avLst/>
            </a:prstGeom>
            <a:solidFill>
              <a:srgbClr val="960A45"/>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32" name="Oval 31">
              <a:extLst>
                <a:ext uri="{FF2B5EF4-FFF2-40B4-BE49-F238E27FC236}">
                  <a16:creationId xmlns:a16="http://schemas.microsoft.com/office/drawing/2014/main" id="{08A02A20-18D3-49E5-9226-1DCD99232208}"/>
                </a:ext>
              </a:extLst>
            </p:cNvPr>
            <p:cNvSpPr>
              <a:spLocks noChangeAspect="1"/>
            </p:cNvSpPr>
            <p:nvPr userDrawn="1"/>
          </p:nvSpPr>
          <p:spPr>
            <a:xfrm>
              <a:off x="12914957" y="5420034"/>
              <a:ext cx="409483" cy="409483"/>
            </a:xfrm>
            <a:prstGeom prst="ellipse">
              <a:avLst/>
            </a:prstGeom>
            <a:solidFill>
              <a:srgbClr val="FFBC0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33" name="Oval 32">
              <a:extLst>
                <a:ext uri="{FF2B5EF4-FFF2-40B4-BE49-F238E27FC236}">
                  <a16:creationId xmlns:a16="http://schemas.microsoft.com/office/drawing/2014/main" id="{11FD3C5F-6715-4CE7-8D02-0AC0DCB307BB}"/>
                </a:ext>
              </a:extLst>
            </p:cNvPr>
            <p:cNvSpPr>
              <a:spLocks noChangeAspect="1"/>
            </p:cNvSpPr>
            <p:nvPr userDrawn="1"/>
          </p:nvSpPr>
          <p:spPr>
            <a:xfrm>
              <a:off x="12914957" y="5989687"/>
              <a:ext cx="409483" cy="409483"/>
            </a:xfrm>
            <a:prstGeom prst="ellipse">
              <a:avLst/>
            </a:prstGeom>
            <a:solidFill>
              <a:srgbClr val="FA961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34" name="Oval 33">
              <a:extLst>
                <a:ext uri="{FF2B5EF4-FFF2-40B4-BE49-F238E27FC236}">
                  <a16:creationId xmlns:a16="http://schemas.microsoft.com/office/drawing/2014/main" id="{2C0F6A09-64E2-4A6E-9B9D-BE55F2CBA1BB}"/>
                </a:ext>
              </a:extLst>
            </p:cNvPr>
            <p:cNvSpPr>
              <a:spLocks noChangeAspect="1"/>
            </p:cNvSpPr>
            <p:nvPr userDrawn="1"/>
          </p:nvSpPr>
          <p:spPr>
            <a:xfrm>
              <a:off x="13398716" y="5420034"/>
              <a:ext cx="409483" cy="409483"/>
            </a:xfrm>
            <a:prstGeom prst="ellipse">
              <a:avLst/>
            </a:prstGeom>
            <a:solidFill>
              <a:srgbClr val="FF6C1A"/>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35" name="Oval 34">
              <a:extLst>
                <a:ext uri="{FF2B5EF4-FFF2-40B4-BE49-F238E27FC236}">
                  <a16:creationId xmlns:a16="http://schemas.microsoft.com/office/drawing/2014/main" id="{619F8977-824D-4D66-8640-2B9EB700305F}"/>
                </a:ext>
              </a:extLst>
            </p:cNvPr>
            <p:cNvSpPr>
              <a:spLocks noChangeAspect="1"/>
            </p:cNvSpPr>
            <p:nvPr userDrawn="1"/>
          </p:nvSpPr>
          <p:spPr>
            <a:xfrm>
              <a:off x="13398716" y="5989687"/>
              <a:ext cx="409483" cy="409483"/>
            </a:xfrm>
            <a:prstGeom prst="ellipse">
              <a:avLst/>
            </a:prstGeom>
            <a:solidFill>
              <a:srgbClr val="DB2F2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grpSp>
        <p:nvGrpSpPr>
          <p:cNvPr id="36" name="Group 35">
            <a:extLst>
              <a:ext uri="{FF2B5EF4-FFF2-40B4-BE49-F238E27FC236}">
                <a16:creationId xmlns:a16="http://schemas.microsoft.com/office/drawing/2014/main" id="{58CC23BE-17F5-4BC4-9E62-A90AB099A325}"/>
              </a:ext>
            </a:extLst>
          </p:cNvPr>
          <p:cNvGrpSpPr/>
          <p:nvPr userDrawn="1"/>
        </p:nvGrpSpPr>
        <p:grpSpPr>
          <a:xfrm>
            <a:off x="12431200" y="2675600"/>
            <a:ext cx="971741" cy="1940780"/>
            <a:chOff x="12431200" y="2678506"/>
            <a:chExt cx="971741" cy="1940780"/>
          </a:xfrm>
        </p:grpSpPr>
        <p:sp>
          <p:nvSpPr>
            <p:cNvPr id="37" name="Rectangle 36">
              <a:extLst>
                <a:ext uri="{FF2B5EF4-FFF2-40B4-BE49-F238E27FC236}">
                  <a16:creationId xmlns:a16="http://schemas.microsoft.com/office/drawing/2014/main" id="{802BF719-36D0-4BAB-B6A4-630C7D70045C}"/>
                </a:ext>
              </a:extLst>
            </p:cNvPr>
            <p:cNvSpPr/>
            <p:nvPr userDrawn="1"/>
          </p:nvSpPr>
          <p:spPr>
            <a:xfrm>
              <a:off x="12431200" y="2678506"/>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Secondary Colors</a:t>
              </a:r>
            </a:p>
          </p:txBody>
        </p:sp>
        <p:sp>
          <p:nvSpPr>
            <p:cNvPr id="38" name="Oval 37">
              <a:extLst>
                <a:ext uri="{FF2B5EF4-FFF2-40B4-BE49-F238E27FC236}">
                  <a16:creationId xmlns:a16="http://schemas.microsoft.com/office/drawing/2014/main" id="{265C601A-B853-4F08-ADC3-ED1FA250CA89}"/>
                </a:ext>
              </a:extLst>
            </p:cNvPr>
            <p:cNvSpPr>
              <a:spLocks noChangeAspect="1"/>
            </p:cNvSpPr>
            <p:nvPr userDrawn="1"/>
          </p:nvSpPr>
          <p:spPr>
            <a:xfrm>
              <a:off x="12431200" y="3645524"/>
              <a:ext cx="409483" cy="409483"/>
            </a:xfrm>
            <a:prstGeom prst="ellipse">
              <a:avLst/>
            </a:prstGeom>
            <a:solidFill>
              <a:srgbClr val="4D5EE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39" name="Oval 38">
              <a:extLst>
                <a:ext uri="{FF2B5EF4-FFF2-40B4-BE49-F238E27FC236}">
                  <a16:creationId xmlns:a16="http://schemas.microsoft.com/office/drawing/2014/main" id="{BB30BC17-6E09-4E03-BF89-4765D186C480}"/>
                </a:ext>
              </a:extLst>
            </p:cNvPr>
            <p:cNvSpPr>
              <a:spLocks noChangeAspect="1"/>
            </p:cNvSpPr>
            <p:nvPr userDrawn="1"/>
          </p:nvSpPr>
          <p:spPr>
            <a:xfrm>
              <a:off x="12431200" y="3081245"/>
              <a:ext cx="409483" cy="409483"/>
            </a:xfrm>
            <a:prstGeom prst="ellipse">
              <a:avLst/>
            </a:prstGeom>
            <a:solidFill>
              <a:srgbClr val="3B20C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40" name="Oval 39">
              <a:extLst>
                <a:ext uri="{FF2B5EF4-FFF2-40B4-BE49-F238E27FC236}">
                  <a16:creationId xmlns:a16="http://schemas.microsoft.com/office/drawing/2014/main" id="{E8901BFF-CC47-443D-8C98-A2ACCD90D3A5}"/>
                </a:ext>
              </a:extLst>
            </p:cNvPr>
            <p:cNvSpPr>
              <a:spLocks noChangeAspect="1"/>
            </p:cNvSpPr>
            <p:nvPr userDrawn="1"/>
          </p:nvSpPr>
          <p:spPr>
            <a:xfrm>
              <a:off x="12914957" y="3645524"/>
              <a:ext cx="409483" cy="409483"/>
            </a:xfrm>
            <a:prstGeom prst="ellipse">
              <a:avLst/>
            </a:prstGeom>
            <a:solidFill>
              <a:srgbClr val="30B887"/>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41" name="Oval 40">
              <a:extLst>
                <a:ext uri="{FF2B5EF4-FFF2-40B4-BE49-F238E27FC236}">
                  <a16:creationId xmlns:a16="http://schemas.microsoft.com/office/drawing/2014/main" id="{8D0E2D32-341D-452D-BD04-0A73D60630EC}"/>
                </a:ext>
              </a:extLst>
            </p:cNvPr>
            <p:cNvSpPr>
              <a:spLocks noChangeAspect="1"/>
            </p:cNvSpPr>
            <p:nvPr userDrawn="1"/>
          </p:nvSpPr>
          <p:spPr>
            <a:xfrm>
              <a:off x="12914957" y="3081245"/>
              <a:ext cx="409483" cy="409483"/>
            </a:xfrm>
            <a:prstGeom prst="ellipse">
              <a:avLst/>
            </a:prstGeom>
            <a:solidFill>
              <a:srgbClr val="0D906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43" name="Oval 42">
              <a:extLst>
                <a:ext uri="{FF2B5EF4-FFF2-40B4-BE49-F238E27FC236}">
                  <a16:creationId xmlns:a16="http://schemas.microsoft.com/office/drawing/2014/main" id="{974B2B82-FBD6-4C81-9663-F7EB40CEEAE2}"/>
                </a:ext>
              </a:extLst>
            </p:cNvPr>
            <p:cNvSpPr>
              <a:spLocks noChangeAspect="1"/>
            </p:cNvSpPr>
            <p:nvPr userDrawn="1"/>
          </p:nvSpPr>
          <p:spPr>
            <a:xfrm>
              <a:off x="12431200" y="4209803"/>
              <a:ext cx="409483" cy="409483"/>
            </a:xfrm>
            <a:prstGeom prst="ellipse">
              <a:avLst/>
            </a:prstGeom>
            <a:solidFill>
              <a:srgbClr val="94B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44" name="Oval 43">
              <a:extLst>
                <a:ext uri="{FF2B5EF4-FFF2-40B4-BE49-F238E27FC236}">
                  <a16:creationId xmlns:a16="http://schemas.microsoft.com/office/drawing/2014/main" id="{5A423C8F-36FD-487B-B97F-02C0C3444644}"/>
                </a:ext>
              </a:extLst>
            </p:cNvPr>
            <p:cNvSpPr>
              <a:spLocks noChangeAspect="1"/>
            </p:cNvSpPr>
            <p:nvPr userDrawn="1"/>
          </p:nvSpPr>
          <p:spPr>
            <a:xfrm>
              <a:off x="12914957" y="4209803"/>
              <a:ext cx="409483" cy="409483"/>
            </a:xfrm>
            <a:prstGeom prst="ellipse">
              <a:avLst/>
            </a:prstGeom>
            <a:solidFill>
              <a:srgbClr val="4FD4A1"/>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sp>
        <p:nvSpPr>
          <p:cNvPr id="45" name="TextBox 44">
            <a:extLst>
              <a:ext uri="{FF2B5EF4-FFF2-40B4-BE49-F238E27FC236}">
                <a16:creationId xmlns:a16="http://schemas.microsoft.com/office/drawing/2014/main" id="{3EB0CF3B-9EC4-47BB-9666-859A601F7042}"/>
              </a:ext>
            </a:extLst>
          </p:cNvPr>
          <p:cNvSpPr txBox="1"/>
          <p:nvPr userDrawn="1"/>
        </p:nvSpPr>
        <p:spPr>
          <a:xfrm>
            <a:off x="13716402" y="133067"/>
            <a:ext cx="1705838" cy="4570482"/>
          </a:xfrm>
          <a:prstGeom prst="rect">
            <a:avLst/>
          </a:prstGeom>
          <a:noFill/>
        </p:spPr>
        <p:txBody>
          <a:bodyPr wrap="square" rtlCol="0">
            <a:spAutoFit/>
          </a:bodyPr>
          <a:lstStyle/>
          <a:p>
            <a:pPr>
              <a:spcAft>
                <a:spcPts val="600"/>
              </a:spcAft>
            </a:pPr>
            <a:r>
              <a:rPr lang="en-US" sz="900" b="1" i="0" u="none" strike="noStrike" kern="1200">
                <a:solidFill>
                  <a:schemeClr val="bg1">
                    <a:lumMod val="50000"/>
                  </a:schemeClr>
                </a:solidFill>
                <a:effectLst/>
                <a:latin typeface="+mn-lt"/>
                <a:ea typeface="+mn-ea"/>
                <a:cs typeface="+mn-cs"/>
              </a:rPr>
              <a:t>Change the color of a shape </a:t>
            </a:r>
            <a:br>
              <a:rPr lang="en-US" sz="900" b="1" i="0" u="none" strike="noStrike" kern="1200">
                <a:solidFill>
                  <a:schemeClr val="bg1">
                    <a:lumMod val="50000"/>
                  </a:schemeClr>
                </a:solidFill>
                <a:effectLst/>
                <a:latin typeface="+mn-lt"/>
                <a:ea typeface="+mn-ea"/>
                <a:cs typeface="+mn-cs"/>
              </a:rPr>
            </a:br>
            <a:r>
              <a:rPr lang="en-US" sz="900" b="1" i="0" u="none" strike="noStrike" kern="1200">
                <a:solidFill>
                  <a:schemeClr val="bg1">
                    <a:lumMod val="50000"/>
                  </a:schemeClr>
                </a:solidFill>
                <a:effectLst/>
                <a:latin typeface="+mn-lt"/>
                <a:ea typeface="+mn-ea"/>
                <a:cs typeface="+mn-cs"/>
              </a:rPr>
              <a:t>or text</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Select the shape or text you want to assign a new color to. (To select multiple objects, press Ctrl and then click the shapes.) </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On the Format or Shape Format tab, select Shape Fill (if you're coloring a shape) or Text Fill (if you're coloring text).</a:t>
            </a:r>
            <a:br>
              <a:rPr lang="en-US" sz="900" b="0" i="0" u="none" strike="noStrike" kern="1200">
                <a:solidFill>
                  <a:schemeClr val="bg1">
                    <a:lumMod val="50000"/>
                  </a:schemeClr>
                </a:solidFill>
                <a:effectLst/>
                <a:latin typeface="+mn-lt"/>
                <a:ea typeface="+mn-ea"/>
                <a:cs typeface="+mn-cs"/>
              </a:rPr>
            </a:br>
            <a:br>
              <a:rPr lang="en-US" sz="900" b="0" i="0" u="none" strike="noStrike" kern="1200">
                <a:solidFill>
                  <a:schemeClr val="bg1">
                    <a:lumMod val="50000"/>
                  </a:schemeClr>
                </a:solidFill>
                <a:effectLst/>
                <a:latin typeface="+mn-lt"/>
                <a:ea typeface="+mn-ea"/>
                <a:cs typeface="+mn-cs"/>
              </a:rPr>
            </a:br>
            <a:r>
              <a:rPr lang="en-US" sz="900" b="0" i="0" u="none" strike="noStrike" kern="1200">
                <a:solidFill>
                  <a:schemeClr val="bg1">
                    <a:lumMod val="50000"/>
                  </a:schemeClr>
                </a:solidFill>
                <a:effectLst/>
                <a:latin typeface="+mn-lt"/>
                <a:ea typeface="+mn-ea"/>
                <a:cs typeface="+mn-cs"/>
              </a:rPr>
              <a:t>The mouse pointer turns into an eyedropper tool</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a:solidFill>
                  <a:schemeClr val="bg1">
                    <a:lumMod val="50000"/>
                  </a:schemeClr>
                </a:solidFill>
                <a:effectLst/>
                <a:latin typeface="Segoe UI"/>
              </a:rPr>
              <a:t>As you move your pointer around onscreen, a live preview of the color you're pointing at appears. Hover or pause on a color to see its RGB (Red Green Blue) color coordinates.</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kern="1200">
                <a:solidFill>
                  <a:schemeClr val="bg1">
                    <a:lumMod val="50000"/>
                  </a:schemeClr>
                </a:solidFill>
                <a:effectLst/>
                <a:latin typeface="+mn-lt"/>
                <a:ea typeface="+mn-ea"/>
                <a:cs typeface="+mn-cs"/>
              </a:rPr>
              <a:t>Using the eyedropper, click the color you want to match; it's immediately applied to the selected shape or object.</a:t>
            </a:r>
          </a:p>
          <a:p>
            <a:pPr marL="228600" indent="-228600">
              <a:spcAft>
                <a:spcPts val="600"/>
              </a:spcAft>
              <a:buFont typeface="+mj-lt"/>
              <a:buAutoNum type="arabicPeriod"/>
            </a:pPr>
            <a:endParaRPr lang="en-US" sz="900" b="0" i="0" u="none" strike="noStrike" kern="1200">
              <a:solidFill>
                <a:schemeClr val="bg1">
                  <a:lumMod val="50000"/>
                </a:schemeClr>
              </a:solidFill>
              <a:effectLst/>
              <a:latin typeface="+mn-lt"/>
              <a:ea typeface="+mn-ea"/>
              <a:cs typeface="+mn-cs"/>
            </a:endParaRPr>
          </a:p>
          <a:p>
            <a:pPr>
              <a:spcAft>
                <a:spcPts val="600"/>
              </a:spcAft>
            </a:pPr>
            <a:endParaRPr lang="en-US" sz="900">
              <a:solidFill>
                <a:schemeClr val="bg1">
                  <a:lumMod val="50000"/>
                </a:schemeClr>
              </a:solidFill>
            </a:endParaRPr>
          </a:p>
        </p:txBody>
      </p:sp>
      <p:pic>
        <p:nvPicPr>
          <p:cNvPr id="46" name="Picture 45">
            <a:extLst>
              <a:ext uri="{FF2B5EF4-FFF2-40B4-BE49-F238E27FC236}">
                <a16:creationId xmlns:a16="http://schemas.microsoft.com/office/drawing/2014/main" id="{8BA0D44D-432F-467D-A0AC-0AAA630DF92C}"/>
              </a:ext>
            </a:extLst>
          </p:cNvPr>
          <p:cNvPicPr>
            <a:picLocks noChangeAspect="1"/>
          </p:cNvPicPr>
          <p:nvPr userDrawn="1"/>
        </p:nvPicPr>
        <p:blipFill>
          <a:blip r:embed="rId3"/>
          <a:stretch>
            <a:fillRect/>
          </a:stretch>
        </p:blipFill>
        <p:spPr>
          <a:xfrm>
            <a:off x="14012244" y="4384548"/>
            <a:ext cx="1088171" cy="1611330"/>
          </a:xfrm>
          <a:prstGeom prst="rect">
            <a:avLst/>
          </a:prstGeom>
        </p:spPr>
      </p:pic>
      <p:sp>
        <p:nvSpPr>
          <p:cNvPr id="47" name="TextBox 46">
            <a:extLst>
              <a:ext uri="{FF2B5EF4-FFF2-40B4-BE49-F238E27FC236}">
                <a16:creationId xmlns:a16="http://schemas.microsoft.com/office/drawing/2014/main" id="{3BD86FB8-BDE2-408D-9C9A-0307EAA33E57}"/>
              </a:ext>
            </a:extLst>
          </p:cNvPr>
          <p:cNvSpPr txBox="1"/>
          <p:nvPr userDrawn="1"/>
        </p:nvSpPr>
        <p:spPr>
          <a:xfrm>
            <a:off x="0" y="-345748"/>
            <a:ext cx="12192000" cy="265176"/>
          </a:xfrm>
          <a:prstGeom prst="rect">
            <a:avLst/>
          </a:prstGeom>
          <a:solidFill>
            <a:schemeClr val="bg1">
              <a:lumMod val="95000"/>
            </a:schemeClr>
          </a:solidFill>
        </p:spPr>
        <p:txBody>
          <a:bodyPr wrap="square" lIns="0" rtlCol="0" anchor="ctr" anchorCtr="0">
            <a:noAutofit/>
          </a:bodyPr>
          <a:lstStyle/>
          <a:p>
            <a:pPr algn="ctr"/>
            <a:r>
              <a:rPr lang="en-GB" sz="1000" baseline="0">
                <a:solidFill>
                  <a:srgbClr val="47505D"/>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Tree>
    <p:extLst>
      <p:ext uri="{BB962C8B-B14F-4D97-AF65-F5344CB8AC3E}">
        <p14:creationId xmlns:p14="http://schemas.microsoft.com/office/powerpoint/2010/main" val="168188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arge Photo">
    <p:bg>
      <p:bgPr>
        <a:solidFill>
          <a:schemeClr val="tx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BAA8A37-C902-D64B-A0D2-C155BACAA75D}"/>
              </a:ext>
              <a:ext uri="{C183D7F6-B498-43B3-948B-1728B52AA6E4}">
                <adec:decorative xmlns:adec="http://schemas.microsoft.com/office/drawing/2017/decorative" val="1"/>
              </a:ext>
            </a:extLst>
          </p:cNvPr>
          <p:cNvSpPr>
            <a:spLocks noGrp="1"/>
          </p:cNvSpPr>
          <p:nvPr>
            <p:ph type="pic" sz="quarter" idx="15" hasCustomPrompt="1"/>
          </p:nvPr>
        </p:nvSpPr>
        <p:spPr>
          <a:xfrm>
            <a:off x="-9144" y="-9144"/>
            <a:ext cx="12207240" cy="6879600"/>
          </a:xfrm>
          <a:prstGeom prst="rect">
            <a:avLst/>
          </a:prstGeom>
          <a:solidFill>
            <a:schemeClr val="tx1">
              <a:alpha val="10000"/>
            </a:schemeClr>
          </a:solidFill>
          <a:ln>
            <a:noFill/>
          </a:ln>
        </p:spPr>
        <p:txBody>
          <a:bodyPr anchor="ctr"/>
          <a:lstStyle>
            <a:lvl1pPr marL="0" indent="0" algn="ctr">
              <a:buNone/>
              <a:defRPr sz="2000">
                <a:solidFill>
                  <a:schemeClr val="bg1"/>
                </a:solidFill>
                <a:latin typeface="+mn-lt"/>
                <a:cs typeface="Calibri" panose="020F0502020204030204" pitchFamily="34" charset="0"/>
              </a:defRPr>
            </a:lvl1pPr>
          </a:lstStyle>
          <a:p>
            <a:r>
              <a:rPr lang="en-GB"/>
              <a:t>Click icon to Insert Image</a:t>
            </a:r>
          </a:p>
        </p:txBody>
      </p:sp>
      <p:sp>
        <p:nvSpPr>
          <p:cNvPr id="7" name="Online Image Placeholder 7">
            <a:extLst>
              <a:ext uri="{FF2B5EF4-FFF2-40B4-BE49-F238E27FC236}">
                <a16:creationId xmlns:a16="http://schemas.microsoft.com/office/drawing/2014/main" id="{BC64D873-B6D7-4E41-8389-BFCC22FB4C5A}"/>
              </a:ext>
            </a:extLst>
          </p:cNvPr>
          <p:cNvSpPr>
            <a:spLocks noGrp="1"/>
          </p:cNvSpPr>
          <p:nvPr>
            <p:ph type="clipArt" sz="quarter" idx="20" hasCustomPrompt="1"/>
          </p:nvPr>
        </p:nvSpPr>
        <p:spPr>
          <a:xfrm>
            <a:off x="10422144" y="6310008"/>
            <a:ext cx="1157208" cy="262560"/>
          </a:xfrm>
          <a:blipFill>
            <a:blip r:embed="rId2"/>
            <a:stretch>
              <a:fillRect/>
            </a:stretch>
          </a:blipFill>
        </p:spPr>
        <p:txBody>
          <a:bodyPr/>
          <a:lstStyle>
            <a:lvl1pPr marL="14414" indent="0">
              <a:buFontTx/>
              <a:buNone/>
              <a:defRPr/>
            </a:lvl1pPr>
          </a:lstStyle>
          <a:p>
            <a:r>
              <a:rPr lang="en-GB"/>
              <a:t> </a:t>
            </a:r>
          </a:p>
        </p:txBody>
      </p:sp>
      <p:sp>
        <p:nvSpPr>
          <p:cNvPr id="35" name="Footer Placeholder 34">
            <a:extLst>
              <a:ext uri="{FF2B5EF4-FFF2-40B4-BE49-F238E27FC236}">
                <a16:creationId xmlns:a16="http://schemas.microsoft.com/office/drawing/2014/main" id="{937FDBC0-9928-2941-A57C-F584CC6240C9}"/>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36" name="Slide Number Placeholder 35">
            <a:extLst>
              <a:ext uri="{FF2B5EF4-FFF2-40B4-BE49-F238E27FC236}">
                <a16:creationId xmlns:a16="http://schemas.microsoft.com/office/drawing/2014/main" id="{EF8C9E19-6C1E-A843-913C-4518C8C89B7C}"/>
              </a:ext>
            </a:extLst>
          </p:cNvPr>
          <p:cNvSpPr>
            <a:spLocks noGrp="1"/>
          </p:cNvSpPr>
          <p:nvPr>
            <p:ph type="sldNum" sz="quarter" idx="23"/>
          </p:nvPr>
        </p:nvSpPr>
        <p:spPr/>
        <p:txBody>
          <a:bodyPr/>
          <a:lstStyle/>
          <a:p>
            <a:fld id="{267CDB12-45E5-4FD7-AE50-9CB5AFC72BA1}" type="slidenum">
              <a:rPr lang="en-GB" smtClean="0"/>
              <a:pPr/>
              <a:t>‹#›</a:t>
            </a:fld>
            <a:endParaRPr lang="en-GB"/>
          </a:p>
        </p:txBody>
      </p:sp>
      <p:grpSp>
        <p:nvGrpSpPr>
          <p:cNvPr id="33" name="Group 32">
            <a:extLst>
              <a:ext uri="{FF2B5EF4-FFF2-40B4-BE49-F238E27FC236}">
                <a16:creationId xmlns:a16="http://schemas.microsoft.com/office/drawing/2014/main" id="{690F1F30-BD72-4E88-AA2F-3486C673ABD0}"/>
              </a:ext>
            </a:extLst>
          </p:cNvPr>
          <p:cNvGrpSpPr/>
          <p:nvPr userDrawn="1"/>
        </p:nvGrpSpPr>
        <p:grpSpPr>
          <a:xfrm>
            <a:off x="12431200" y="152485"/>
            <a:ext cx="971741" cy="2368319"/>
            <a:chOff x="12431200" y="152485"/>
            <a:chExt cx="971741" cy="2368319"/>
          </a:xfrm>
        </p:grpSpPr>
        <p:grpSp>
          <p:nvGrpSpPr>
            <p:cNvPr id="37" name="Group 36">
              <a:extLst>
                <a:ext uri="{FF2B5EF4-FFF2-40B4-BE49-F238E27FC236}">
                  <a16:creationId xmlns:a16="http://schemas.microsoft.com/office/drawing/2014/main" id="{0E99EBC8-F916-4A44-A9E3-17D521F857AB}"/>
                </a:ext>
              </a:extLst>
            </p:cNvPr>
            <p:cNvGrpSpPr/>
            <p:nvPr userDrawn="1"/>
          </p:nvGrpSpPr>
          <p:grpSpPr>
            <a:xfrm>
              <a:off x="12431200" y="152485"/>
              <a:ext cx="971741" cy="1804040"/>
              <a:chOff x="12431200" y="152485"/>
              <a:chExt cx="971741" cy="1804040"/>
            </a:xfrm>
          </p:grpSpPr>
          <p:sp>
            <p:nvSpPr>
              <p:cNvPr id="39" name="Oval 38">
                <a:extLst>
                  <a:ext uri="{FF2B5EF4-FFF2-40B4-BE49-F238E27FC236}">
                    <a16:creationId xmlns:a16="http://schemas.microsoft.com/office/drawing/2014/main" id="{8464F893-6BD0-40D0-8365-D0AEACA8D0A4}"/>
                  </a:ext>
                </a:extLst>
              </p:cNvPr>
              <p:cNvSpPr>
                <a:spLocks noChangeAspect="1"/>
              </p:cNvSpPr>
              <p:nvPr userDrawn="1"/>
            </p:nvSpPr>
            <p:spPr>
              <a:xfrm>
                <a:off x="12431200" y="1547042"/>
                <a:ext cx="409483" cy="409483"/>
              </a:xfrm>
              <a:prstGeom prst="ellipse">
                <a:avLst/>
              </a:prstGeom>
              <a:solidFill>
                <a:srgbClr val="C53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0" name="Oval 39">
                <a:extLst>
                  <a:ext uri="{FF2B5EF4-FFF2-40B4-BE49-F238E27FC236}">
                    <a16:creationId xmlns:a16="http://schemas.microsoft.com/office/drawing/2014/main" id="{6F44C393-B9EE-4E5C-AC09-0FE581A359E4}"/>
                  </a:ext>
                </a:extLst>
              </p:cNvPr>
              <p:cNvSpPr>
                <a:spLocks noChangeAspect="1"/>
              </p:cNvSpPr>
              <p:nvPr userDrawn="1"/>
            </p:nvSpPr>
            <p:spPr>
              <a:xfrm>
                <a:off x="12431200" y="976700"/>
                <a:ext cx="409483" cy="409483"/>
              </a:xfrm>
              <a:prstGeom prst="ellipse">
                <a:avLst/>
              </a:prstGeom>
              <a:solidFill>
                <a:srgbClr val="6B04A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1" name="Oval 40">
                <a:extLst>
                  <a:ext uri="{FF2B5EF4-FFF2-40B4-BE49-F238E27FC236}">
                    <a16:creationId xmlns:a16="http://schemas.microsoft.com/office/drawing/2014/main" id="{93F0D334-02C2-43E7-AF4D-25FC45040897}"/>
                  </a:ext>
                </a:extLst>
              </p:cNvPr>
              <p:cNvSpPr>
                <a:spLocks noChangeAspect="1"/>
              </p:cNvSpPr>
              <p:nvPr userDrawn="1"/>
            </p:nvSpPr>
            <p:spPr>
              <a:xfrm>
                <a:off x="12431200" y="412421"/>
                <a:ext cx="409483" cy="409483"/>
              </a:xfrm>
              <a:prstGeom prst="ellipse">
                <a:avLst/>
              </a:prstGeom>
              <a:solidFill>
                <a:srgbClr val="3D115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2" name="Rectangle 41">
                <a:extLst>
                  <a:ext uri="{FF2B5EF4-FFF2-40B4-BE49-F238E27FC236}">
                    <a16:creationId xmlns:a16="http://schemas.microsoft.com/office/drawing/2014/main" id="{61D42C37-8014-474A-B5CE-77A14A825856}"/>
                  </a:ext>
                </a:extLst>
              </p:cNvPr>
              <p:cNvSpPr/>
              <p:nvPr userDrawn="1"/>
            </p:nvSpPr>
            <p:spPr>
              <a:xfrm>
                <a:off x="12431200" y="152485"/>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Primary Palette</a:t>
                </a:r>
              </a:p>
            </p:txBody>
          </p:sp>
          <p:sp>
            <p:nvSpPr>
              <p:cNvPr id="43" name="Oval 42">
                <a:extLst>
                  <a:ext uri="{FF2B5EF4-FFF2-40B4-BE49-F238E27FC236}">
                    <a16:creationId xmlns:a16="http://schemas.microsoft.com/office/drawing/2014/main" id="{B6335D00-E4E4-4300-B5AE-27DC660F666C}"/>
                  </a:ext>
                </a:extLst>
              </p:cNvPr>
              <p:cNvSpPr>
                <a:spLocks noChangeAspect="1"/>
              </p:cNvSpPr>
              <p:nvPr userDrawn="1"/>
            </p:nvSpPr>
            <p:spPr>
              <a:xfrm>
                <a:off x="12914957" y="1547042"/>
                <a:ext cx="409483" cy="409483"/>
              </a:xfrm>
              <a:prstGeom prst="ellipse">
                <a:avLst/>
              </a:prstGeom>
              <a:solidFill>
                <a:srgbClr val="BECCD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4" name="Oval 43">
                <a:extLst>
                  <a:ext uri="{FF2B5EF4-FFF2-40B4-BE49-F238E27FC236}">
                    <a16:creationId xmlns:a16="http://schemas.microsoft.com/office/drawing/2014/main" id="{DBC2130F-3339-41B0-BB13-CE1EF8F8831F}"/>
                  </a:ext>
                </a:extLst>
              </p:cNvPr>
              <p:cNvSpPr>
                <a:spLocks noChangeAspect="1"/>
              </p:cNvSpPr>
              <p:nvPr userDrawn="1"/>
            </p:nvSpPr>
            <p:spPr>
              <a:xfrm>
                <a:off x="12914957" y="976700"/>
                <a:ext cx="409483" cy="409483"/>
              </a:xfrm>
              <a:prstGeom prst="ellipse">
                <a:avLst/>
              </a:prstGeom>
              <a:solidFill>
                <a:srgbClr val="73829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5" name="Oval 44">
                <a:extLst>
                  <a:ext uri="{FF2B5EF4-FFF2-40B4-BE49-F238E27FC236}">
                    <a16:creationId xmlns:a16="http://schemas.microsoft.com/office/drawing/2014/main" id="{508E865F-A4C8-430E-A0EA-B3534A4D6063}"/>
                  </a:ext>
                </a:extLst>
              </p:cNvPr>
              <p:cNvSpPr>
                <a:spLocks noChangeAspect="1"/>
              </p:cNvSpPr>
              <p:nvPr userDrawn="1"/>
            </p:nvSpPr>
            <p:spPr>
              <a:xfrm>
                <a:off x="12914957" y="412421"/>
                <a:ext cx="409483" cy="409483"/>
              </a:xfrm>
              <a:prstGeom prst="ellipse">
                <a:avLst/>
              </a:prstGeom>
              <a:solidFill>
                <a:srgbClr val="363D4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sp>
          <p:nvSpPr>
            <p:cNvPr id="38" name="Oval 37">
              <a:extLst>
                <a:ext uri="{FF2B5EF4-FFF2-40B4-BE49-F238E27FC236}">
                  <a16:creationId xmlns:a16="http://schemas.microsoft.com/office/drawing/2014/main" id="{164BC385-920D-4A08-9486-1B82745D2642}"/>
                </a:ext>
              </a:extLst>
            </p:cNvPr>
            <p:cNvSpPr>
              <a:spLocks noChangeAspect="1"/>
            </p:cNvSpPr>
            <p:nvPr userDrawn="1"/>
          </p:nvSpPr>
          <p:spPr>
            <a:xfrm>
              <a:off x="12914957" y="2111321"/>
              <a:ext cx="409483" cy="409483"/>
            </a:xfrm>
            <a:prstGeom prst="ellipse">
              <a:avLst/>
            </a:prstGeom>
            <a:solidFill>
              <a:srgbClr val="F7F3F3"/>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grpSp>
        <p:nvGrpSpPr>
          <p:cNvPr id="46" name="Group 45">
            <a:extLst>
              <a:ext uri="{FF2B5EF4-FFF2-40B4-BE49-F238E27FC236}">
                <a16:creationId xmlns:a16="http://schemas.microsoft.com/office/drawing/2014/main" id="{0CB123F7-6FFE-4E19-AB23-AAC055495745}"/>
              </a:ext>
            </a:extLst>
          </p:cNvPr>
          <p:cNvGrpSpPr/>
          <p:nvPr userDrawn="1"/>
        </p:nvGrpSpPr>
        <p:grpSpPr>
          <a:xfrm>
            <a:off x="12431200" y="4770851"/>
            <a:ext cx="1376999" cy="1419507"/>
            <a:chOff x="12431200" y="4979663"/>
            <a:chExt cx="1376999" cy="1419507"/>
          </a:xfrm>
        </p:grpSpPr>
        <p:sp>
          <p:nvSpPr>
            <p:cNvPr id="47" name="Rectangle 46">
              <a:extLst>
                <a:ext uri="{FF2B5EF4-FFF2-40B4-BE49-F238E27FC236}">
                  <a16:creationId xmlns:a16="http://schemas.microsoft.com/office/drawing/2014/main" id="{CD3E71A1-0A78-4607-9FE8-3B693E783176}"/>
                </a:ext>
              </a:extLst>
            </p:cNvPr>
            <p:cNvSpPr/>
            <p:nvPr userDrawn="1"/>
          </p:nvSpPr>
          <p:spPr>
            <a:xfrm>
              <a:off x="12431200" y="4979663"/>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Highlight Colors</a:t>
              </a:r>
            </a:p>
          </p:txBody>
        </p:sp>
        <p:sp>
          <p:nvSpPr>
            <p:cNvPr id="48" name="Oval 47">
              <a:extLst>
                <a:ext uri="{FF2B5EF4-FFF2-40B4-BE49-F238E27FC236}">
                  <a16:creationId xmlns:a16="http://schemas.microsoft.com/office/drawing/2014/main" id="{A5A00ED3-B574-4DBA-A754-7A78E58208AD}"/>
                </a:ext>
              </a:extLst>
            </p:cNvPr>
            <p:cNvSpPr>
              <a:spLocks noChangeAspect="1"/>
            </p:cNvSpPr>
            <p:nvPr userDrawn="1"/>
          </p:nvSpPr>
          <p:spPr>
            <a:xfrm>
              <a:off x="12431200" y="5420034"/>
              <a:ext cx="409483" cy="409483"/>
            </a:xfrm>
            <a:prstGeom prst="ellipse">
              <a:avLst/>
            </a:prstGeom>
            <a:solidFill>
              <a:srgbClr val="F7065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49" name="Oval 48">
              <a:extLst>
                <a:ext uri="{FF2B5EF4-FFF2-40B4-BE49-F238E27FC236}">
                  <a16:creationId xmlns:a16="http://schemas.microsoft.com/office/drawing/2014/main" id="{2AE3F08F-16EF-4E3C-A06A-22DF420FD59C}"/>
                </a:ext>
              </a:extLst>
            </p:cNvPr>
            <p:cNvSpPr>
              <a:spLocks noChangeAspect="1"/>
            </p:cNvSpPr>
            <p:nvPr userDrawn="1"/>
          </p:nvSpPr>
          <p:spPr>
            <a:xfrm>
              <a:off x="12431200" y="5989687"/>
              <a:ext cx="409483" cy="409483"/>
            </a:xfrm>
            <a:prstGeom prst="ellipse">
              <a:avLst/>
            </a:prstGeom>
            <a:solidFill>
              <a:srgbClr val="960A45"/>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0" name="Oval 49">
              <a:extLst>
                <a:ext uri="{FF2B5EF4-FFF2-40B4-BE49-F238E27FC236}">
                  <a16:creationId xmlns:a16="http://schemas.microsoft.com/office/drawing/2014/main" id="{B8823DBC-E05F-4707-8A8D-ACEB16B9C8E8}"/>
                </a:ext>
              </a:extLst>
            </p:cNvPr>
            <p:cNvSpPr>
              <a:spLocks noChangeAspect="1"/>
            </p:cNvSpPr>
            <p:nvPr userDrawn="1"/>
          </p:nvSpPr>
          <p:spPr>
            <a:xfrm>
              <a:off x="12914957" y="5420034"/>
              <a:ext cx="409483" cy="409483"/>
            </a:xfrm>
            <a:prstGeom prst="ellipse">
              <a:avLst/>
            </a:prstGeom>
            <a:solidFill>
              <a:srgbClr val="FFBC0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1" name="Oval 50">
              <a:extLst>
                <a:ext uri="{FF2B5EF4-FFF2-40B4-BE49-F238E27FC236}">
                  <a16:creationId xmlns:a16="http://schemas.microsoft.com/office/drawing/2014/main" id="{46EC1349-5E39-42B3-BA46-715E7A3CB1D4}"/>
                </a:ext>
              </a:extLst>
            </p:cNvPr>
            <p:cNvSpPr>
              <a:spLocks noChangeAspect="1"/>
            </p:cNvSpPr>
            <p:nvPr userDrawn="1"/>
          </p:nvSpPr>
          <p:spPr>
            <a:xfrm>
              <a:off x="12914957" y="5989687"/>
              <a:ext cx="409483" cy="409483"/>
            </a:xfrm>
            <a:prstGeom prst="ellipse">
              <a:avLst/>
            </a:prstGeom>
            <a:solidFill>
              <a:srgbClr val="FA961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2" name="Oval 51">
              <a:extLst>
                <a:ext uri="{FF2B5EF4-FFF2-40B4-BE49-F238E27FC236}">
                  <a16:creationId xmlns:a16="http://schemas.microsoft.com/office/drawing/2014/main" id="{1DEDBEED-EB25-40CF-B914-333332196308}"/>
                </a:ext>
              </a:extLst>
            </p:cNvPr>
            <p:cNvSpPr>
              <a:spLocks noChangeAspect="1"/>
            </p:cNvSpPr>
            <p:nvPr userDrawn="1"/>
          </p:nvSpPr>
          <p:spPr>
            <a:xfrm>
              <a:off x="13398716" y="5420034"/>
              <a:ext cx="409483" cy="409483"/>
            </a:xfrm>
            <a:prstGeom prst="ellipse">
              <a:avLst/>
            </a:prstGeom>
            <a:solidFill>
              <a:srgbClr val="FF6C1A"/>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3" name="Oval 52">
              <a:extLst>
                <a:ext uri="{FF2B5EF4-FFF2-40B4-BE49-F238E27FC236}">
                  <a16:creationId xmlns:a16="http://schemas.microsoft.com/office/drawing/2014/main" id="{D5036416-1EC4-46E0-94B8-CA73F86E6946}"/>
                </a:ext>
              </a:extLst>
            </p:cNvPr>
            <p:cNvSpPr>
              <a:spLocks noChangeAspect="1"/>
            </p:cNvSpPr>
            <p:nvPr userDrawn="1"/>
          </p:nvSpPr>
          <p:spPr>
            <a:xfrm>
              <a:off x="13398716" y="5989687"/>
              <a:ext cx="409483" cy="409483"/>
            </a:xfrm>
            <a:prstGeom prst="ellipse">
              <a:avLst/>
            </a:prstGeom>
            <a:solidFill>
              <a:srgbClr val="DB2F2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grpSp>
        <p:nvGrpSpPr>
          <p:cNvPr id="54" name="Group 53">
            <a:extLst>
              <a:ext uri="{FF2B5EF4-FFF2-40B4-BE49-F238E27FC236}">
                <a16:creationId xmlns:a16="http://schemas.microsoft.com/office/drawing/2014/main" id="{C0A5BAFB-50C1-48AF-8BDA-24F8BF406E19}"/>
              </a:ext>
            </a:extLst>
          </p:cNvPr>
          <p:cNvGrpSpPr/>
          <p:nvPr userDrawn="1"/>
        </p:nvGrpSpPr>
        <p:grpSpPr>
          <a:xfrm>
            <a:off x="12431200" y="2675600"/>
            <a:ext cx="971741" cy="1940780"/>
            <a:chOff x="12431200" y="2678506"/>
            <a:chExt cx="971741" cy="1940780"/>
          </a:xfrm>
        </p:grpSpPr>
        <p:sp>
          <p:nvSpPr>
            <p:cNvPr id="55" name="Rectangle 54">
              <a:extLst>
                <a:ext uri="{FF2B5EF4-FFF2-40B4-BE49-F238E27FC236}">
                  <a16:creationId xmlns:a16="http://schemas.microsoft.com/office/drawing/2014/main" id="{EAB27F81-132B-4BA6-93C6-5B2E80C35CDD}"/>
                </a:ext>
              </a:extLst>
            </p:cNvPr>
            <p:cNvSpPr/>
            <p:nvPr userDrawn="1"/>
          </p:nvSpPr>
          <p:spPr>
            <a:xfrm>
              <a:off x="12431200" y="2678506"/>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Secondary Colors</a:t>
              </a:r>
            </a:p>
          </p:txBody>
        </p:sp>
        <p:sp>
          <p:nvSpPr>
            <p:cNvPr id="56" name="Oval 55">
              <a:extLst>
                <a:ext uri="{FF2B5EF4-FFF2-40B4-BE49-F238E27FC236}">
                  <a16:creationId xmlns:a16="http://schemas.microsoft.com/office/drawing/2014/main" id="{3885CEE2-7C88-4F06-AB11-06AE3767E910}"/>
                </a:ext>
              </a:extLst>
            </p:cNvPr>
            <p:cNvSpPr>
              <a:spLocks noChangeAspect="1"/>
            </p:cNvSpPr>
            <p:nvPr userDrawn="1"/>
          </p:nvSpPr>
          <p:spPr>
            <a:xfrm>
              <a:off x="12431200" y="3645524"/>
              <a:ext cx="409483" cy="409483"/>
            </a:xfrm>
            <a:prstGeom prst="ellipse">
              <a:avLst/>
            </a:prstGeom>
            <a:solidFill>
              <a:srgbClr val="4D5EE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7" name="Oval 56">
              <a:extLst>
                <a:ext uri="{FF2B5EF4-FFF2-40B4-BE49-F238E27FC236}">
                  <a16:creationId xmlns:a16="http://schemas.microsoft.com/office/drawing/2014/main" id="{E1A0D243-682A-44BD-BE3B-3D85E717140A}"/>
                </a:ext>
              </a:extLst>
            </p:cNvPr>
            <p:cNvSpPr>
              <a:spLocks noChangeAspect="1"/>
            </p:cNvSpPr>
            <p:nvPr userDrawn="1"/>
          </p:nvSpPr>
          <p:spPr>
            <a:xfrm>
              <a:off x="12431200" y="3081245"/>
              <a:ext cx="409483" cy="409483"/>
            </a:xfrm>
            <a:prstGeom prst="ellipse">
              <a:avLst/>
            </a:prstGeom>
            <a:solidFill>
              <a:srgbClr val="3B20C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8" name="Oval 57">
              <a:extLst>
                <a:ext uri="{FF2B5EF4-FFF2-40B4-BE49-F238E27FC236}">
                  <a16:creationId xmlns:a16="http://schemas.microsoft.com/office/drawing/2014/main" id="{3BA3A8DE-9267-4252-8F39-C9F3497A4122}"/>
                </a:ext>
              </a:extLst>
            </p:cNvPr>
            <p:cNvSpPr>
              <a:spLocks noChangeAspect="1"/>
            </p:cNvSpPr>
            <p:nvPr userDrawn="1"/>
          </p:nvSpPr>
          <p:spPr>
            <a:xfrm>
              <a:off x="12914957" y="3645524"/>
              <a:ext cx="409483" cy="409483"/>
            </a:xfrm>
            <a:prstGeom prst="ellipse">
              <a:avLst/>
            </a:prstGeom>
            <a:solidFill>
              <a:srgbClr val="30B887"/>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9" name="Oval 58">
              <a:extLst>
                <a:ext uri="{FF2B5EF4-FFF2-40B4-BE49-F238E27FC236}">
                  <a16:creationId xmlns:a16="http://schemas.microsoft.com/office/drawing/2014/main" id="{AAD74FB1-E12A-481F-BBF1-633C191E0D31}"/>
                </a:ext>
              </a:extLst>
            </p:cNvPr>
            <p:cNvSpPr>
              <a:spLocks noChangeAspect="1"/>
            </p:cNvSpPr>
            <p:nvPr userDrawn="1"/>
          </p:nvSpPr>
          <p:spPr>
            <a:xfrm>
              <a:off x="12914957" y="3081245"/>
              <a:ext cx="409483" cy="409483"/>
            </a:xfrm>
            <a:prstGeom prst="ellipse">
              <a:avLst/>
            </a:prstGeom>
            <a:solidFill>
              <a:srgbClr val="0D906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0" name="Oval 59">
              <a:extLst>
                <a:ext uri="{FF2B5EF4-FFF2-40B4-BE49-F238E27FC236}">
                  <a16:creationId xmlns:a16="http://schemas.microsoft.com/office/drawing/2014/main" id="{A1D3BDF6-EDBA-4198-B2D8-4A6811136F2B}"/>
                </a:ext>
              </a:extLst>
            </p:cNvPr>
            <p:cNvSpPr>
              <a:spLocks noChangeAspect="1"/>
            </p:cNvSpPr>
            <p:nvPr userDrawn="1"/>
          </p:nvSpPr>
          <p:spPr>
            <a:xfrm>
              <a:off x="12431200" y="4209803"/>
              <a:ext cx="409483" cy="409483"/>
            </a:xfrm>
            <a:prstGeom prst="ellipse">
              <a:avLst/>
            </a:prstGeom>
            <a:solidFill>
              <a:srgbClr val="94B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1" name="Oval 60">
              <a:extLst>
                <a:ext uri="{FF2B5EF4-FFF2-40B4-BE49-F238E27FC236}">
                  <a16:creationId xmlns:a16="http://schemas.microsoft.com/office/drawing/2014/main" id="{3B9A166B-B40F-4D4B-8FC5-E883403388FD}"/>
                </a:ext>
              </a:extLst>
            </p:cNvPr>
            <p:cNvSpPr>
              <a:spLocks noChangeAspect="1"/>
            </p:cNvSpPr>
            <p:nvPr userDrawn="1"/>
          </p:nvSpPr>
          <p:spPr>
            <a:xfrm>
              <a:off x="12914957" y="4209803"/>
              <a:ext cx="409483" cy="409483"/>
            </a:xfrm>
            <a:prstGeom prst="ellipse">
              <a:avLst/>
            </a:prstGeom>
            <a:solidFill>
              <a:srgbClr val="4FD4A1"/>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sp>
        <p:nvSpPr>
          <p:cNvPr id="62" name="TextBox 61">
            <a:extLst>
              <a:ext uri="{FF2B5EF4-FFF2-40B4-BE49-F238E27FC236}">
                <a16:creationId xmlns:a16="http://schemas.microsoft.com/office/drawing/2014/main" id="{AAABC845-B723-4641-9B83-D922C3B6CBDE}"/>
              </a:ext>
            </a:extLst>
          </p:cNvPr>
          <p:cNvSpPr txBox="1"/>
          <p:nvPr userDrawn="1"/>
        </p:nvSpPr>
        <p:spPr>
          <a:xfrm>
            <a:off x="13716402" y="133067"/>
            <a:ext cx="1705838" cy="4570482"/>
          </a:xfrm>
          <a:prstGeom prst="rect">
            <a:avLst/>
          </a:prstGeom>
          <a:noFill/>
        </p:spPr>
        <p:txBody>
          <a:bodyPr wrap="square" rtlCol="0">
            <a:spAutoFit/>
          </a:bodyPr>
          <a:lstStyle/>
          <a:p>
            <a:pPr>
              <a:spcAft>
                <a:spcPts val="600"/>
              </a:spcAft>
            </a:pPr>
            <a:r>
              <a:rPr lang="en-US" sz="900" b="1" i="0" u="none" strike="noStrike" kern="1200">
                <a:solidFill>
                  <a:schemeClr val="bg1">
                    <a:lumMod val="50000"/>
                  </a:schemeClr>
                </a:solidFill>
                <a:effectLst/>
                <a:latin typeface="+mn-lt"/>
                <a:ea typeface="+mn-ea"/>
                <a:cs typeface="+mn-cs"/>
              </a:rPr>
              <a:t>Change the color of a shape </a:t>
            </a:r>
            <a:br>
              <a:rPr lang="en-US" sz="900" b="1" i="0" u="none" strike="noStrike" kern="1200">
                <a:solidFill>
                  <a:schemeClr val="bg1">
                    <a:lumMod val="50000"/>
                  </a:schemeClr>
                </a:solidFill>
                <a:effectLst/>
                <a:latin typeface="+mn-lt"/>
                <a:ea typeface="+mn-ea"/>
                <a:cs typeface="+mn-cs"/>
              </a:rPr>
            </a:br>
            <a:r>
              <a:rPr lang="en-US" sz="900" b="1" i="0" u="none" strike="noStrike" kern="1200">
                <a:solidFill>
                  <a:schemeClr val="bg1">
                    <a:lumMod val="50000"/>
                  </a:schemeClr>
                </a:solidFill>
                <a:effectLst/>
                <a:latin typeface="+mn-lt"/>
                <a:ea typeface="+mn-ea"/>
                <a:cs typeface="+mn-cs"/>
              </a:rPr>
              <a:t>or text</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Select the shape or text you want to assign a new color to. (To select multiple objects, press Ctrl and then click the shapes.) </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On the Format or Shape Format tab, select Shape Fill (if you're coloring a shape) or Text Fill (if you're coloring text).</a:t>
            </a:r>
            <a:br>
              <a:rPr lang="en-US" sz="900" b="0" i="0" u="none" strike="noStrike" kern="1200">
                <a:solidFill>
                  <a:schemeClr val="bg1">
                    <a:lumMod val="50000"/>
                  </a:schemeClr>
                </a:solidFill>
                <a:effectLst/>
                <a:latin typeface="+mn-lt"/>
                <a:ea typeface="+mn-ea"/>
                <a:cs typeface="+mn-cs"/>
              </a:rPr>
            </a:br>
            <a:br>
              <a:rPr lang="en-US" sz="900" b="0" i="0" u="none" strike="noStrike" kern="1200">
                <a:solidFill>
                  <a:schemeClr val="bg1">
                    <a:lumMod val="50000"/>
                  </a:schemeClr>
                </a:solidFill>
                <a:effectLst/>
                <a:latin typeface="+mn-lt"/>
                <a:ea typeface="+mn-ea"/>
                <a:cs typeface="+mn-cs"/>
              </a:rPr>
            </a:br>
            <a:r>
              <a:rPr lang="en-US" sz="900" b="0" i="0" u="none" strike="noStrike" kern="1200">
                <a:solidFill>
                  <a:schemeClr val="bg1">
                    <a:lumMod val="50000"/>
                  </a:schemeClr>
                </a:solidFill>
                <a:effectLst/>
                <a:latin typeface="+mn-lt"/>
                <a:ea typeface="+mn-ea"/>
                <a:cs typeface="+mn-cs"/>
              </a:rPr>
              <a:t>The mouse pointer turns into an eyedropper tool</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a:solidFill>
                  <a:schemeClr val="bg1">
                    <a:lumMod val="50000"/>
                  </a:schemeClr>
                </a:solidFill>
                <a:effectLst/>
                <a:latin typeface="Segoe UI"/>
              </a:rPr>
              <a:t>As you move your pointer around onscreen, a live preview of the color you're pointing at appears. Hover or pause on a color to see its RGB (Red Green Blue) color coordinates.</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kern="1200">
                <a:solidFill>
                  <a:schemeClr val="bg1">
                    <a:lumMod val="50000"/>
                  </a:schemeClr>
                </a:solidFill>
                <a:effectLst/>
                <a:latin typeface="+mn-lt"/>
                <a:ea typeface="+mn-ea"/>
                <a:cs typeface="+mn-cs"/>
              </a:rPr>
              <a:t>Using the eyedropper, click the color you want to match; it's immediately applied to the selected shape or object.</a:t>
            </a:r>
          </a:p>
          <a:p>
            <a:pPr marL="228600" indent="-228600">
              <a:spcAft>
                <a:spcPts val="600"/>
              </a:spcAft>
              <a:buFont typeface="+mj-lt"/>
              <a:buAutoNum type="arabicPeriod"/>
            </a:pPr>
            <a:endParaRPr lang="en-US" sz="900" b="0" i="0" u="none" strike="noStrike" kern="1200">
              <a:solidFill>
                <a:schemeClr val="bg1">
                  <a:lumMod val="50000"/>
                </a:schemeClr>
              </a:solidFill>
              <a:effectLst/>
              <a:latin typeface="+mn-lt"/>
              <a:ea typeface="+mn-ea"/>
              <a:cs typeface="+mn-cs"/>
            </a:endParaRPr>
          </a:p>
          <a:p>
            <a:pPr>
              <a:spcAft>
                <a:spcPts val="600"/>
              </a:spcAft>
            </a:pPr>
            <a:endParaRPr lang="en-US" sz="900">
              <a:solidFill>
                <a:schemeClr val="bg1">
                  <a:lumMod val="50000"/>
                </a:schemeClr>
              </a:solidFill>
            </a:endParaRPr>
          </a:p>
        </p:txBody>
      </p:sp>
      <p:pic>
        <p:nvPicPr>
          <p:cNvPr id="63" name="Picture 62">
            <a:extLst>
              <a:ext uri="{FF2B5EF4-FFF2-40B4-BE49-F238E27FC236}">
                <a16:creationId xmlns:a16="http://schemas.microsoft.com/office/drawing/2014/main" id="{8310CAC5-0820-4F7D-B62B-92139CEB7C45}"/>
              </a:ext>
            </a:extLst>
          </p:cNvPr>
          <p:cNvPicPr>
            <a:picLocks noChangeAspect="1"/>
          </p:cNvPicPr>
          <p:nvPr userDrawn="1"/>
        </p:nvPicPr>
        <p:blipFill>
          <a:blip r:embed="rId3"/>
          <a:stretch>
            <a:fillRect/>
          </a:stretch>
        </p:blipFill>
        <p:spPr>
          <a:xfrm>
            <a:off x="14012244" y="4384548"/>
            <a:ext cx="1088171" cy="1611330"/>
          </a:xfrm>
          <a:prstGeom prst="rect">
            <a:avLst/>
          </a:prstGeom>
        </p:spPr>
      </p:pic>
      <p:sp>
        <p:nvSpPr>
          <p:cNvPr id="64" name="TextBox 63">
            <a:extLst>
              <a:ext uri="{FF2B5EF4-FFF2-40B4-BE49-F238E27FC236}">
                <a16:creationId xmlns:a16="http://schemas.microsoft.com/office/drawing/2014/main" id="{97B5313E-12DB-4137-96D6-BED0CAEF0161}"/>
              </a:ext>
            </a:extLst>
          </p:cNvPr>
          <p:cNvSpPr txBox="1"/>
          <p:nvPr userDrawn="1"/>
        </p:nvSpPr>
        <p:spPr>
          <a:xfrm>
            <a:off x="0" y="-345748"/>
            <a:ext cx="12192000" cy="265176"/>
          </a:xfrm>
          <a:prstGeom prst="rect">
            <a:avLst/>
          </a:prstGeom>
          <a:solidFill>
            <a:schemeClr val="bg1">
              <a:lumMod val="95000"/>
            </a:schemeClr>
          </a:solidFill>
        </p:spPr>
        <p:txBody>
          <a:bodyPr wrap="square" lIns="0" rtlCol="0" anchor="ctr" anchorCtr="0">
            <a:noAutofit/>
          </a:bodyPr>
          <a:lstStyle/>
          <a:p>
            <a:pPr algn="ctr"/>
            <a:r>
              <a:rPr lang="en-GB" sz="1000" baseline="0">
                <a:solidFill>
                  <a:srgbClr val="47505D"/>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Tree>
    <p:extLst>
      <p:ext uri="{BB962C8B-B14F-4D97-AF65-F5344CB8AC3E}">
        <p14:creationId xmlns:p14="http://schemas.microsoft.com/office/powerpoint/2010/main" val="308988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ation - Dark">
    <p:bg>
      <p:bgPr>
        <a:solidFill>
          <a:schemeClr val="tx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86E52A5-4EFD-4CDC-84A0-69CD15B152A9}"/>
              </a:ext>
            </a:extLst>
          </p:cNvPr>
          <p:cNvSpPr>
            <a:spLocks noGrp="1"/>
          </p:cNvSpPr>
          <p:nvPr>
            <p:ph type="body" sz="quarter" idx="13"/>
          </p:nvPr>
        </p:nvSpPr>
        <p:spPr>
          <a:xfrm>
            <a:off x="1572767" y="1783080"/>
            <a:ext cx="9043416" cy="2713037"/>
          </a:xfrm>
        </p:spPr>
        <p:txBody>
          <a:bodyPr anchor="ctr"/>
          <a:lstStyle>
            <a:lvl1pPr marL="0" indent="0" algn="ctr">
              <a:lnSpc>
                <a:spcPct val="90000"/>
              </a:lnSpc>
              <a:buFontTx/>
              <a:buNone/>
              <a:defRPr sz="3600" b="0" i="0">
                <a:solidFill>
                  <a:schemeClr val="bg1"/>
                </a:solidFill>
                <a:latin typeface="+mj-lt"/>
              </a:defRPr>
            </a:lvl1pPr>
            <a:lvl2pPr marL="0" indent="0" algn="ctr">
              <a:lnSpc>
                <a:spcPct val="90000"/>
              </a:lnSpc>
              <a:spcBef>
                <a:spcPts val="3500"/>
              </a:spcBef>
              <a:spcAft>
                <a:spcPts val="0"/>
              </a:spcAft>
              <a:buFontTx/>
              <a:buNone/>
              <a:defRPr sz="1800">
                <a:solidFill>
                  <a:schemeClr val="bg1"/>
                </a:solidFill>
                <a:latin typeface="+mn-lt"/>
              </a:defRPr>
            </a:lvl2pPr>
            <a:lvl3pPr marL="576662" indent="0">
              <a:buFontTx/>
              <a:buNone/>
              <a:defRPr>
                <a:solidFill>
                  <a:schemeClr val="bg1"/>
                </a:solidFill>
              </a:defRPr>
            </a:lvl3pPr>
            <a:lvl4pPr marL="863600" indent="0">
              <a:buFontTx/>
              <a:buNone/>
              <a:defRPr>
                <a:solidFill>
                  <a:schemeClr val="bg1"/>
                </a:solidFill>
              </a:defRPr>
            </a:lvl4pPr>
            <a:lvl5pPr marL="1152525" indent="0">
              <a:buFontTx/>
              <a:buNone/>
              <a:defRPr>
                <a:solidFill>
                  <a:schemeClr val="bg1"/>
                </a:solidFill>
              </a:defRPr>
            </a:lvl5pPr>
          </a:lstStyle>
          <a:p>
            <a:pPr lvl="0"/>
            <a:r>
              <a:rPr lang="en-US"/>
              <a:t>Click to edit Master text styles</a:t>
            </a:r>
          </a:p>
          <a:p>
            <a:pPr lvl="1"/>
            <a:r>
              <a:rPr lang="en-US"/>
              <a:t>Second level</a:t>
            </a:r>
          </a:p>
        </p:txBody>
      </p:sp>
      <p:grpSp>
        <p:nvGrpSpPr>
          <p:cNvPr id="11" name="Group 4">
            <a:extLst>
              <a:ext uri="{FF2B5EF4-FFF2-40B4-BE49-F238E27FC236}">
                <a16:creationId xmlns:a16="http://schemas.microsoft.com/office/drawing/2014/main" id="{7F7D4FFE-D0F0-447C-B732-E83D8A2B88CC}"/>
              </a:ext>
            </a:extLst>
          </p:cNvPr>
          <p:cNvGrpSpPr>
            <a:grpSpLocks noChangeAspect="1"/>
          </p:cNvGrpSpPr>
          <p:nvPr userDrawn="1"/>
        </p:nvGrpSpPr>
        <p:grpSpPr bwMode="auto">
          <a:xfrm>
            <a:off x="10421934" y="6308714"/>
            <a:ext cx="1162049" cy="266699"/>
            <a:chOff x="6565" y="3974"/>
            <a:chExt cx="732" cy="168"/>
          </a:xfrm>
          <a:solidFill>
            <a:schemeClr val="bg1"/>
          </a:solidFill>
        </p:grpSpPr>
        <p:sp>
          <p:nvSpPr>
            <p:cNvPr id="12" name="Freeform 5">
              <a:extLst>
                <a:ext uri="{FF2B5EF4-FFF2-40B4-BE49-F238E27FC236}">
                  <a16:creationId xmlns:a16="http://schemas.microsoft.com/office/drawing/2014/main" id="{A9D6C45B-AB0A-42F2-A8B1-EF173835B96A}"/>
                </a:ext>
              </a:extLst>
            </p:cNvPr>
            <p:cNvSpPr>
              <a:spLocks/>
            </p:cNvSpPr>
            <p:nvPr userDrawn="1"/>
          </p:nvSpPr>
          <p:spPr bwMode="auto">
            <a:xfrm>
              <a:off x="6718" y="3974"/>
              <a:ext cx="146" cy="168"/>
            </a:xfrm>
            <a:custGeom>
              <a:avLst/>
              <a:gdLst>
                <a:gd name="T0" fmla="*/ 626 w 634"/>
                <a:gd name="T1" fmla="*/ 0 h 725"/>
                <a:gd name="T2" fmla="*/ 626 w 634"/>
                <a:gd name="T3" fmla="*/ 0 h 725"/>
                <a:gd name="T4" fmla="*/ 527 w 634"/>
                <a:gd name="T5" fmla="*/ 0 h 725"/>
                <a:gd name="T6" fmla="*/ 519 w 634"/>
                <a:gd name="T7" fmla="*/ 6 h 725"/>
                <a:gd name="T8" fmla="*/ 326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1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4" y="0"/>
                    <a:pt x="520" y="2"/>
                    <a:pt x="519" y="6"/>
                  </a:cubicBezTo>
                  <a:lnTo>
                    <a:pt x="326" y="456"/>
                  </a:lnTo>
                  <a:cubicBezTo>
                    <a:pt x="323" y="462"/>
                    <a:pt x="313" y="462"/>
                    <a:pt x="310" y="456"/>
                  </a:cubicBezTo>
                  <a:lnTo>
                    <a:pt x="117" y="6"/>
                  </a:lnTo>
                  <a:cubicBezTo>
                    <a:pt x="116" y="2"/>
                    <a:pt x="112" y="0"/>
                    <a:pt x="108" y="0"/>
                  </a:cubicBezTo>
                  <a:lnTo>
                    <a:pt x="9" y="0"/>
                  </a:lnTo>
                  <a:cubicBezTo>
                    <a:pt x="4" y="0"/>
                    <a:pt x="0" y="5"/>
                    <a:pt x="2" y="9"/>
                  </a:cubicBezTo>
                  <a:lnTo>
                    <a:pt x="311"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3C1046CE-F8D6-46C6-BCC0-593C7932C847}"/>
                </a:ext>
              </a:extLst>
            </p:cNvPr>
            <p:cNvSpPr>
              <a:spLocks noEditPoints="1"/>
            </p:cNvSpPr>
            <p:nvPr userDrawn="1"/>
          </p:nvSpPr>
          <p:spPr bwMode="auto">
            <a:xfrm>
              <a:off x="6565" y="3974"/>
              <a:ext cx="170" cy="168"/>
            </a:xfrm>
            <a:custGeom>
              <a:avLst/>
              <a:gdLst>
                <a:gd name="T0" fmla="*/ 326 w 736"/>
                <a:gd name="T1" fmla="*/ 466 h 724"/>
                <a:gd name="T2" fmla="*/ 326 w 736"/>
                <a:gd name="T3" fmla="*/ 466 h 724"/>
                <a:gd name="T4" fmla="*/ 411 w 736"/>
                <a:gd name="T5" fmla="*/ 268 h 724"/>
                <a:gd name="T6" fmla="*/ 426 w 736"/>
                <a:gd name="T7" fmla="*/ 268 h 724"/>
                <a:gd name="T8" fmla="*/ 511 w 736"/>
                <a:gd name="T9" fmla="*/ 466 h 724"/>
                <a:gd name="T10" fmla="*/ 326 w 736"/>
                <a:gd name="T11" fmla="*/ 466 h 724"/>
                <a:gd name="T12" fmla="*/ 426 w 736"/>
                <a:gd name="T13" fmla="*/ 6 h 724"/>
                <a:gd name="T14" fmla="*/ 426 w 736"/>
                <a:gd name="T15" fmla="*/ 6 h 724"/>
                <a:gd name="T16" fmla="*/ 409 w 736"/>
                <a:gd name="T17" fmla="*/ 6 h 724"/>
                <a:gd name="T18" fmla="*/ 211 w 736"/>
                <a:gd name="T19" fmla="*/ 466 h 724"/>
                <a:gd name="T20" fmla="*/ 7 w 736"/>
                <a:gd name="T21" fmla="*/ 466 h 724"/>
                <a:gd name="T22" fmla="*/ 1 w 736"/>
                <a:gd name="T23" fmla="*/ 475 h 724"/>
                <a:gd name="T24" fmla="*/ 40 w 736"/>
                <a:gd name="T25" fmla="*/ 560 h 724"/>
                <a:gd name="T26" fmla="*/ 53 w 736"/>
                <a:gd name="T27" fmla="*/ 569 h 724"/>
                <a:gd name="T28" fmla="*/ 167 w 736"/>
                <a:gd name="T29" fmla="*/ 569 h 724"/>
                <a:gd name="T30" fmla="*/ 104 w 736"/>
                <a:gd name="T31" fmla="*/ 715 h 724"/>
                <a:gd name="T32" fmla="*/ 111 w 736"/>
                <a:gd name="T33" fmla="*/ 724 h 724"/>
                <a:gd name="T34" fmla="*/ 209 w 736"/>
                <a:gd name="T35" fmla="*/ 724 h 724"/>
                <a:gd name="T36" fmla="*/ 218 w 736"/>
                <a:gd name="T37" fmla="*/ 719 h 724"/>
                <a:gd name="T38" fmla="*/ 282 w 736"/>
                <a:gd name="T39" fmla="*/ 569 h 724"/>
                <a:gd name="T40" fmla="*/ 555 w 736"/>
                <a:gd name="T41" fmla="*/ 569 h 724"/>
                <a:gd name="T42" fmla="*/ 619 w 736"/>
                <a:gd name="T43" fmla="*/ 719 h 724"/>
                <a:gd name="T44" fmla="*/ 628 w 736"/>
                <a:gd name="T45" fmla="*/ 724 h 724"/>
                <a:gd name="T46" fmla="*/ 727 w 736"/>
                <a:gd name="T47" fmla="*/ 724 h 724"/>
                <a:gd name="T48" fmla="*/ 734 w 736"/>
                <a:gd name="T49" fmla="*/ 715 h 724"/>
                <a:gd name="T50" fmla="*/ 426 w 736"/>
                <a:gd name="T51"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6" h="724">
                  <a:moveTo>
                    <a:pt x="326" y="466"/>
                  </a:moveTo>
                  <a:lnTo>
                    <a:pt x="326" y="466"/>
                  </a:lnTo>
                  <a:lnTo>
                    <a:pt x="411" y="268"/>
                  </a:lnTo>
                  <a:cubicBezTo>
                    <a:pt x="414" y="261"/>
                    <a:pt x="423" y="261"/>
                    <a:pt x="426" y="268"/>
                  </a:cubicBezTo>
                  <a:lnTo>
                    <a:pt x="511" y="466"/>
                  </a:lnTo>
                  <a:lnTo>
                    <a:pt x="326" y="466"/>
                  </a:lnTo>
                  <a:close/>
                  <a:moveTo>
                    <a:pt x="426" y="6"/>
                  </a:moveTo>
                  <a:lnTo>
                    <a:pt x="426" y="6"/>
                  </a:lnTo>
                  <a:cubicBezTo>
                    <a:pt x="423" y="0"/>
                    <a:pt x="412" y="0"/>
                    <a:pt x="409" y="6"/>
                  </a:cubicBezTo>
                  <a:lnTo>
                    <a:pt x="211" y="466"/>
                  </a:lnTo>
                  <a:lnTo>
                    <a:pt x="7" y="466"/>
                  </a:lnTo>
                  <a:cubicBezTo>
                    <a:pt x="2" y="466"/>
                    <a:pt x="0" y="471"/>
                    <a:pt x="1" y="475"/>
                  </a:cubicBezTo>
                  <a:lnTo>
                    <a:pt x="40" y="560"/>
                  </a:lnTo>
                  <a:cubicBezTo>
                    <a:pt x="42" y="566"/>
                    <a:pt x="47" y="569"/>
                    <a:pt x="53" y="569"/>
                  </a:cubicBezTo>
                  <a:lnTo>
                    <a:pt x="167" y="569"/>
                  </a:lnTo>
                  <a:lnTo>
                    <a:pt x="104" y="715"/>
                  </a:lnTo>
                  <a:cubicBezTo>
                    <a:pt x="102" y="719"/>
                    <a:pt x="106" y="724"/>
                    <a:pt x="111" y="724"/>
                  </a:cubicBezTo>
                  <a:lnTo>
                    <a:pt x="209" y="724"/>
                  </a:lnTo>
                  <a:cubicBezTo>
                    <a:pt x="213" y="724"/>
                    <a:pt x="216" y="722"/>
                    <a:pt x="218" y="719"/>
                  </a:cubicBezTo>
                  <a:lnTo>
                    <a:pt x="282" y="569"/>
                  </a:lnTo>
                  <a:lnTo>
                    <a:pt x="555" y="569"/>
                  </a:lnTo>
                  <a:lnTo>
                    <a:pt x="619" y="719"/>
                  </a:lnTo>
                  <a:cubicBezTo>
                    <a:pt x="621" y="722"/>
                    <a:pt x="624" y="724"/>
                    <a:pt x="628" y="724"/>
                  </a:cubicBezTo>
                  <a:lnTo>
                    <a:pt x="727" y="724"/>
                  </a:lnTo>
                  <a:cubicBezTo>
                    <a:pt x="732" y="724"/>
                    <a:pt x="736" y="719"/>
                    <a:pt x="734" y="715"/>
                  </a:cubicBezTo>
                  <a:lnTo>
                    <a:pt x="426"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2E28D404-3216-46E4-9244-0094820F756E}"/>
                </a:ext>
              </a:extLst>
            </p:cNvPr>
            <p:cNvSpPr>
              <a:spLocks/>
            </p:cNvSpPr>
            <p:nvPr userDrawn="1"/>
          </p:nvSpPr>
          <p:spPr bwMode="auto">
            <a:xfrm>
              <a:off x="7022" y="3974"/>
              <a:ext cx="146" cy="168"/>
            </a:xfrm>
            <a:custGeom>
              <a:avLst/>
              <a:gdLst>
                <a:gd name="T0" fmla="*/ 626 w 634"/>
                <a:gd name="T1" fmla="*/ 0 h 725"/>
                <a:gd name="T2" fmla="*/ 626 w 634"/>
                <a:gd name="T3" fmla="*/ 0 h 725"/>
                <a:gd name="T4" fmla="*/ 527 w 634"/>
                <a:gd name="T5" fmla="*/ 0 h 725"/>
                <a:gd name="T6" fmla="*/ 519 w 634"/>
                <a:gd name="T7" fmla="*/ 6 h 725"/>
                <a:gd name="T8" fmla="*/ 325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0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3" y="0"/>
                    <a:pt x="520" y="2"/>
                    <a:pt x="519" y="6"/>
                  </a:cubicBezTo>
                  <a:lnTo>
                    <a:pt x="325" y="456"/>
                  </a:lnTo>
                  <a:cubicBezTo>
                    <a:pt x="323" y="462"/>
                    <a:pt x="313" y="462"/>
                    <a:pt x="310" y="456"/>
                  </a:cubicBezTo>
                  <a:lnTo>
                    <a:pt x="117" y="6"/>
                  </a:lnTo>
                  <a:cubicBezTo>
                    <a:pt x="115" y="2"/>
                    <a:pt x="112" y="0"/>
                    <a:pt x="108" y="0"/>
                  </a:cubicBezTo>
                  <a:lnTo>
                    <a:pt x="9" y="0"/>
                  </a:lnTo>
                  <a:cubicBezTo>
                    <a:pt x="4" y="0"/>
                    <a:pt x="0" y="5"/>
                    <a:pt x="2" y="9"/>
                  </a:cubicBezTo>
                  <a:lnTo>
                    <a:pt x="310"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5C45158B-20BA-48A4-82DA-563BA44CBFBB}"/>
                </a:ext>
              </a:extLst>
            </p:cNvPr>
            <p:cNvSpPr>
              <a:spLocks noEditPoints="1"/>
            </p:cNvSpPr>
            <p:nvPr userDrawn="1"/>
          </p:nvSpPr>
          <p:spPr bwMode="auto">
            <a:xfrm>
              <a:off x="7151" y="3974"/>
              <a:ext cx="146" cy="168"/>
            </a:xfrm>
            <a:custGeom>
              <a:avLst/>
              <a:gdLst>
                <a:gd name="T0" fmla="*/ 223 w 633"/>
                <a:gd name="T1" fmla="*/ 466 h 724"/>
                <a:gd name="T2" fmla="*/ 223 w 633"/>
                <a:gd name="T3" fmla="*/ 466 h 724"/>
                <a:gd name="T4" fmla="*/ 308 w 633"/>
                <a:gd name="T5" fmla="*/ 268 h 724"/>
                <a:gd name="T6" fmla="*/ 324 w 633"/>
                <a:gd name="T7" fmla="*/ 268 h 724"/>
                <a:gd name="T8" fmla="*/ 409 w 633"/>
                <a:gd name="T9" fmla="*/ 466 h 724"/>
                <a:gd name="T10" fmla="*/ 223 w 633"/>
                <a:gd name="T11" fmla="*/ 466 h 724"/>
                <a:gd name="T12" fmla="*/ 323 w 633"/>
                <a:gd name="T13" fmla="*/ 6 h 724"/>
                <a:gd name="T14" fmla="*/ 323 w 633"/>
                <a:gd name="T15" fmla="*/ 6 h 724"/>
                <a:gd name="T16" fmla="*/ 307 w 633"/>
                <a:gd name="T17" fmla="*/ 6 h 724"/>
                <a:gd name="T18" fmla="*/ 2 w 633"/>
                <a:gd name="T19" fmla="*/ 715 h 724"/>
                <a:gd name="T20" fmla="*/ 8 w 633"/>
                <a:gd name="T21" fmla="*/ 724 h 724"/>
                <a:gd name="T22" fmla="*/ 107 w 633"/>
                <a:gd name="T23" fmla="*/ 724 h 724"/>
                <a:gd name="T24" fmla="*/ 115 w 633"/>
                <a:gd name="T25" fmla="*/ 719 h 724"/>
                <a:gd name="T26" fmla="*/ 179 w 633"/>
                <a:gd name="T27" fmla="*/ 569 h 724"/>
                <a:gd name="T28" fmla="*/ 453 w 633"/>
                <a:gd name="T29" fmla="*/ 569 h 724"/>
                <a:gd name="T30" fmla="*/ 517 w 633"/>
                <a:gd name="T31" fmla="*/ 719 h 724"/>
                <a:gd name="T32" fmla="*/ 525 w 633"/>
                <a:gd name="T33" fmla="*/ 724 h 724"/>
                <a:gd name="T34" fmla="*/ 625 w 633"/>
                <a:gd name="T35" fmla="*/ 724 h 724"/>
                <a:gd name="T36" fmla="*/ 631 w 633"/>
                <a:gd name="T37" fmla="*/ 715 h 724"/>
                <a:gd name="T38" fmla="*/ 323 w 633"/>
                <a:gd name="T39"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3" h="724">
                  <a:moveTo>
                    <a:pt x="223" y="466"/>
                  </a:moveTo>
                  <a:lnTo>
                    <a:pt x="223" y="466"/>
                  </a:lnTo>
                  <a:lnTo>
                    <a:pt x="308" y="268"/>
                  </a:lnTo>
                  <a:cubicBezTo>
                    <a:pt x="311" y="261"/>
                    <a:pt x="321" y="261"/>
                    <a:pt x="324" y="268"/>
                  </a:cubicBezTo>
                  <a:lnTo>
                    <a:pt x="409" y="466"/>
                  </a:lnTo>
                  <a:lnTo>
                    <a:pt x="223" y="466"/>
                  </a:lnTo>
                  <a:close/>
                  <a:moveTo>
                    <a:pt x="323" y="6"/>
                  </a:moveTo>
                  <a:lnTo>
                    <a:pt x="323" y="6"/>
                  </a:lnTo>
                  <a:cubicBezTo>
                    <a:pt x="320" y="0"/>
                    <a:pt x="310" y="0"/>
                    <a:pt x="307" y="6"/>
                  </a:cubicBezTo>
                  <a:lnTo>
                    <a:pt x="2" y="715"/>
                  </a:lnTo>
                  <a:cubicBezTo>
                    <a:pt x="0" y="719"/>
                    <a:pt x="3" y="724"/>
                    <a:pt x="8" y="724"/>
                  </a:cubicBezTo>
                  <a:lnTo>
                    <a:pt x="107" y="724"/>
                  </a:lnTo>
                  <a:cubicBezTo>
                    <a:pt x="110" y="724"/>
                    <a:pt x="114" y="722"/>
                    <a:pt x="115" y="719"/>
                  </a:cubicBezTo>
                  <a:lnTo>
                    <a:pt x="179" y="569"/>
                  </a:lnTo>
                  <a:lnTo>
                    <a:pt x="453" y="569"/>
                  </a:lnTo>
                  <a:lnTo>
                    <a:pt x="517" y="719"/>
                  </a:lnTo>
                  <a:cubicBezTo>
                    <a:pt x="518" y="722"/>
                    <a:pt x="522" y="724"/>
                    <a:pt x="525" y="724"/>
                  </a:cubicBezTo>
                  <a:lnTo>
                    <a:pt x="625" y="724"/>
                  </a:lnTo>
                  <a:cubicBezTo>
                    <a:pt x="630" y="724"/>
                    <a:pt x="633" y="719"/>
                    <a:pt x="631" y="715"/>
                  </a:cubicBezTo>
                  <a:lnTo>
                    <a:pt x="323"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2FAAEA42-D27B-458D-B3FB-6D5FF8C8C8CF}"/>
                </a:ext>
              </a:extLst>
            </p:cNvPr>
            <p:cNvSpPr>
              <a:spLocks/>
            </p:cNvSpPr>
            <p:nvPr userDrawn="1"/>
          </p:nvSpPr>
          <p:spPr bwMode="auto">
            <a:xfrm>
              <a:off x="6888" y="3974"/>
              <a:ext cx="111" cy="24"/>
            </a:xfrm>
            <a:custGeom>
              <a:avLst/>
              <a:gdLst>
                <a:gd name="T0" fmla="*/ 473 w 480"/>
                <a:gd name="T1" fmla="*/ 0 h 105"/>
                <a:gd name="T2" fmla="*/ 473 w 480"/>
                <a:gd name="T3" fmla="*/ 0 h 105"/>
                <a:gd name="T4" fmla="*/ 7 w 480"/>
                <a:gd name="T5" fmla="*/ 0 h 105"/>
                <a:gd name="T6" fmla="*/ 0 w 480"/>
                <a:gd name="T7" fmla="*/ 6 h 105"/>
                <a:gd name="T8" fmla="*/ 0 w 480"/>
                <a:gd name="T9" fmla="*/ 98 h 105"/>
                <a:gd name="T10" fmla="*/ 7 w 480"/>
                <a:gd name="T11" fmla="*/ 105 h 105"/>
                <a:gd name="T12" fmla="*/ 473 w 480"/>
                <a:gd name="T13" fmla="*/ 105 h 105"/>
                <a:gd name="T14" fmla="*/ 480 w 480"/>
                <a:gd name="T15" fmla="*/ 98 h 105"/>
                <a:gd name="T16" fmla="*/ 480 w 480"/>
                <a:gd name="T17" fmla="*/ 6 h 105"/>
                <a:gd name="T18" fmla="*/ 473 w 480"/>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5">
                  <a:moveTo>
                    <a:pt x="473" y="0"/>
                  </a:moveTo>
                  <a:lnTo>
                    <a:pt x="473" y="0"/>
                  </a:lnTo>
                  <a:lnTo>
                    <a:pt x="7" y="0"/>
                  </a:lnTo>
                  <a:cubicBezTo>
                    <a:pt x="3" y="0"/>
                    <a:pt x="0" y="3"/>
                    <a:pt x="0" y="6"/>
                  </a:cubicBezTo>
                  <a:lnTo>
                    <a:pt x="0" y="98"/>
                  </a:lnTo>
                  <a:cubicBezTo>
                    <a:pt x="0" y="102"/>
                    <a:pt x="3" y="105"/>
                    <a:pt x="7" y="105"/>
                  </a:cubicBezTo>
                  <a:lnTo>
                    <a:pt x="473" y="105"/>
                  </a:lnTo>
                  <a:cubicBezTo>
                    <a:pt x="477" y="105"/>
                    <a:pt x="480" y="102"/>
                    <a:pt x="480" y="98"/>
                  </a:cubicBezTo>
                  <a:lnTo>
                    <a:pt x="480" y="6"/>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0A0E7B91-E440-4B18-8D03-966A228F0F95}"/>
                </a:ext>
              </a:extLst>
            </p:cNvPr>
            <p:cNvSpPr>
              <a:spLocks/>
            </p:cNvSpPr>
            <p:nvPr userDrawn="1"/>
          </p:nvSpPr>
          <p:spPr bwMode="auto">
            <a:xfrm>
              <a:off x="6888" y="4045"/>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99 h 106"/>
                <a:gd name="T10" fmla="*/ 7 w 480"/>
                <a:gd name="T11" fmla="*/ 106 h 106"/>
                <a:gd name="T12" fmla="*/ 473 w 480"/>
                <a:gd name="T13" fmla="*/ 106 h 106"/>
                <a:gd name="T14" fmla="*/ 480 w 480"/>
                <a:gd name="T15" fmla="*/ 99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99"/>
                  </a:lnTo>
                  <a:cubicBezTo>
                    <a:pt x="0" y="103"/>
                    <a:pt x="3" y="106"/>
                    <a:pt x="7" y="106"/>
                  </a:cubicBezTo>
                  <a:lnTo>
                    <a:pt x="473" y="106"/>
                  </a:lnTo>
                  <a:cubicBezTo>
                    <a:pt x="477" y="106"/>
                    <a:pt x="480" y="103"/>
                    <a:pt x="480" y="99"/>
                  </a:cubicBezTo>
                  <a:lnTo>
                    <a:pt x="480" y="7"/>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D2D49480-1518-4ED0-8163-10BFEE43748E}"/>
                </a:ext>
              </a:extLst>
            </p:cNvPr>
            <p:cNvSpPr>
              <a:spLocks/>
            </p:cNvSpPr>
            <p:nvPr userDrawn="1"/>
          </p:nvSpPr>
          <p:spPr bwMode="auto">
            <a:xfrm>
              <a:off x="6888" y="4116"/>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100 h 106"/>
                <a:gd name="T10" fmla="*/ 7 w 480"/>
                <a:gd name="T11" fmla="*/ 106 h 106"/>
                <a:gd name="T12" fmla="*/ 473 w 480"/>
                <a:gd name="T13" fmla="*/ 106 h 106"/>
                <a:gd name="T14" fmla="*/ 480 w 480"/>
                <a:gd name="T15" fmla="*/ 100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100"/>
                  </a:lnTo>
                  <a:cubicBezTo>
                    <a:pt x="0" y="103"/>
                    <a:pt x="3" y="106"/>
                    <a:pt x="7" y="106"/>
                  </a:cubicBezTo>
                  <a:lnTo>
                    <a:pt x="473" y="106"/>
                  </a:lnTo>
                  <a:cubicBezTo>
                    <a:pt x="477" y="106"/>
                    <a:pt x="480" y="103"/>
                    <a:pt x="480" y="100"/>
                  </a:cubicBezTo>
                  <a:lnTo>
                    <a:pt x="480" y="7"/>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Footer Placeholder 2">
            <a:extLst>
              <a:ext uri="{FF2B5EF4-FFF2-40B4-BE49-F238E27FC236}">
                <a16:creationId xmlns:a16="http://schemas.microsoft.com/office/drawing/2014/main" id="{B8EBE62E-B597-204A-8006-7CA5870BD8B6}"/>
              </a:ext>
            </a:extLst>
          </p:cNvPr>
          <p:cNvSpPr>
            <a:spLocks noGrp="1"/>
          </p:cNvSpPr>
          <p:nvPr>
            <p:ph type="ftr" sz="quarter" idx="15"/>
          </p:nvPr>
        </p:nvSpPr>
        <p:spPr/>
        <p:txBody>
          <a:bodyPr/>
          <a:lstStyle/>
          <a:p>
            <a:r>
              <a:rPr lang="en-US"/>
              <a:t>©2024 AVEVA Group plc and its subsidiaries. All rights reserved.</a:t>
            </a:r>
            <a:endParaRPr lang="en-GB"/>
          </a:p>
        </p:txBody>
      </p:sp>
      <p:sp>
        <p:nvSpPr>
          <p:cNvPr id="4" name="Slide Number Placeholder 3">
            <a:extLst>
              <a:ext uri="{FF2B5EF4-FFF2-40B4-BE49-F238E27FC236}">
                <a16:creationId xmlns:a16="http://schemas.microsoft.com/office/drawing/2014/main" id="{8EA9D2F9-C526-8043-AE25-01D74215FFAB}"/>
              </a:ext>
            </a:extLst>
          </p:cNvPr>
          <p:cNvSpPr>
            <a:spLocks noGrp="1"/>
          </p:cNvSpPr>
          <p:nvPr>
            <p:ph type="sldNum" sz="quarter" idx="16"/>
          </p:nvPr>
        </p:nvSpPr>
        <p:spPr/>
        <p:txBody>
          <a:bodyPr/>
          <a:lstStyle/>
          <a:p>
            <a:fld id="{267CDB12-45E5-4FD7-AE50-9CB5AFC72BA1}" type="slidenum">
              <a:rPr lang="en-GB" smtClean="0"/>
              <a:pPr/>
              <a:t>‹#›</a:t>
            </a:fld>
            <a:endParaRPr lang="en-GB"/>
          </a:p>
        </p:txBody>
      </p:sp>
      <p:grpSp>
        <p:nvGrpSpPr>
          <p:cNvPr id="42" name="Group 41">
            <a:extLst>
              <a:ext uri="{FF2B5EF4-FFF2-40B4-BE49-F238E27FC236}">
                <a16:creationId xmlns:a16="http://schemas.microsoft.com/office/drawing/2014/main" id="{D02EB654-30CF-46A0-A9B1-A8589B7A4793}"/>
              </a:ext>
            </a:extLst>
          </p:cNvPr>
          <p:cNvGrpSpPr/>
          <p:nvPr userDrawn="1"/>
        </p:nvGrpSpPr>
        <p:grpSpPr>
          <a:xfrm>
            <a:off x="12431200" y="152485"/>
            <a:ext cx="971741" cy="2368319"/>
            <a:chOff x="12431200" y="152485"/>
            <a:chExt cx="971741" cy="2368319"/>
          </a:xfrm>
        </p:grpSpPr>
        <p:grpSp>
          <p:nvGrpSpPr>
            <p:cNvPr id="43" name="Group 42">
              <a:extLst>
                <a:ext uri="{FF2B5EF4-FFF2-40B4-BE49-F238E27FC236}">
                  <a16:creationId xmlns:a16="http://schemas.microsoft.com/office/drawing/2014/main" id="{0AD60E64-C036-4EC8-864F-A747159F4615}"/>
                </a:ext>
              </a:extLst>
            </p:cNvPr>
            <p:cNvGrpSpPr/>
            <p:nvPr userDrawn="1"/>
          </p:nvGrpSpPr>
          <p:grpSpPr>
            <a:xfrm>
              <a:off x="12431200" y="152485"/>
              <a:ext cx="971741" cy="1804040"/>
              <a:chOff x="12431200" y="152485"/>
              <a:chExt cx="971741" cy="1804040"/>
            </a:xfrm>
          </p:grpSpPr>
          <p:sp>
            <p:nvSpPr>
              <p:cNvPr id="45" name="Oval 44">
                <a:extLst>
                  <a:ext uri="{FF2B5EF4-FFF2-40B4-BE49-F238E27FC236}">
                    <a16:creationId xmlns:a16="http://schemas.microsoft.com/office/drawing/2014/main" id="{A4FC4F78-0A05-4A09-9CCF-3D1524914D47}"/>
                  </a:ext>
                </a:extLst>
              </p:cNvPr>
              <p:cNvSpPr>
                <a:spLocks noChangeAspect="1"/>
              </p:cNvSpPr>
              <p:nvPr userDrawn="1"/>
            </p:nvSpPr>
            <p:spPr>
              <a:xfrm>
                <a:off x="12431200" y="1547042"/>
                <a:ext cx="409483" cy="409483"/>
              </a:xfrm>
              <a:prstGeom prst="ellipse">
                <a:avLst/>
              </a:prstGeom>
              <a:solidFill>
                <a:srgbClr val="C53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6" name="Oval 45">
                <a:extLst>
                  <a:ext uri="{FF2B5EF4-FFF2-40B4-BE49-F238E27FC236}">
                    <a16:creationId xmlns:a16="http://schemas.microsoft.com/office/drawing/2014/main" id="{EA5866C7-4402-40FA-A727-F4C366ABB78E}"/>
                  </a:ext>
                </a:extLst>
              </p:cNvPr>
              <p:cNvSpPr>
                <a:spLocks noChangeAspect="1"/>
              </p:cNvSpPr>
              <p:nvPr userDrawn="1"/>
            </p:nvSpPr>
            <p:spPr>
              <a:xfrm>
                <a:off x="12431200" y="976700"/>
                <a:ext cx="409483" cy="409483"/>
              </a:xfrm>
              <a:prstGeom prst="ellipse">
                <a:avLst/>
              </a:prstGeom>
              <a:solidFill>
                <a:srgbClr val="6B04A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7" name="Oval 46">
                <a:extLst>
                  <a:ext uri="{FF2B5EF4-FFF2-40B4-BE49-F238E27FC236}">
                    <a16:creationId xmlns:a16="http://schemas.microsoft.com/office/drawing/2014/main" id="{4771BAB2-F358-490A-AB38-5D94B617E56D}"/>
                  </a:ext>
                </a:extLst>
              </p:cNvPr>
              <p:cNvSpPr>
                <a:spLocks noChangeAspect="1"/>
              </p:cNvSpPr>
              <p:nvPr userDrawn="1"/>
            </p:nvSpPr>
            <p:spPr>
              <a:xfrm>
                <a:off x="12431200" y="412421"/>
                <a:ext cx="409483" cy="409483"/>
              </a:xfrm>
              <a:prstGeom prst="ellipse">
                <a:avLst/>
              </a:prstGeom>
              <a:solidFill>
                <a:srgbClr val="3D115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8" name="Rectangle 47">
                <a:extLst>
                  <a:ext uri="{FF2B5EF4-FFF2-40B4-BE49-F238E27FC236}">
                    <a16:creationId xmlns:a16="http://schemas.microsoft.com/office/drawing/2014/main" id="{344581A1-D018-4C27-ACAC-989AEDBA1622}"/>
                  </a:ext>
                </a:extLst>
              </p:cNvPr>
              <p:cNvSpPr/>
              <p:nvPr userDrawn="1"/>
            </p:nvSpPr>
            <p:spPr>
              <a:xfrm>
                <a:off x="12431200" y="152485"/>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Primary Palette</a:t>
                </a:r>
              </a:p>
            </p:txBody>
          </p:sp>
          <p:sp>
            <p:nvSpPr>
              <p:cNvPr id="49" name="Oval 48">
                <a:extLst>
                  <a:ext uri="{FF2B5EF4-FFF2-40B4-BE49-F238E27FC236}">
                    <a16:creationId xmlns:a16="http://schemas.microsoft.com/office/drawing/2014/main" id="{26862983-9AFC-4322-8801-8EA250B875D0}"/>
                  </a:ext>
                </a:extLst>
              </p:cNvPr>
              <p:cNvSpPr>
                <a:spLocks noChangeAspect="1"/>
              </p:cNvSpPr>
              <p:nvPr userDrawn="1"/>
            </p:nvSpPr>
            <p:spPr>
              <a:xfrm>
                <a:off x="12914957" y="1547042"/>
                <a:ext cx="409483" cy="409483"/>
              </a:xfrm>
              <a:prstGeom prst="ellipse">
                <a:avLst/>
              </a:prstGeom>
              <a:solidFill>
                <a:srgbClr val="BECCD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50" name="Oval 49">
                <a:extLst>
                  <a:ext uri="{FF2B5EF4-FFF2-40B4-BE49-F238E27FC236}">
                    <a16:creationId xmlns:a16="http://schemas.microsoft.com/office/drawing/2014/main" id="{3865B268-6851-4DBA-8016-1D8D0AD37269}"/>
                  </a:ext>
                </a:extLst>
              </p:cNvPr>
              <p:cNvSpPr>
                <a:spLocks noChangeAspect="1"/>
              </p:cNvSpPr>
              <p:nvPr userDrawn="1"/>
            </p:nvSpPr>
            <p:spPr>
              <a:xfrm>
                <a:off x="12914957" y="976700"/>
                <a:ext cx="409483" cy="409483"/>
              </a:xfrm>
              <a:prstGeom prst="ellipse">
                <a:avLst/>
              </a:prstGeom>
              <a:solidFill>
                <a:srgbClr val="73829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51" name="Oval 50">
                <a:extLst>
                  <a:ext uri="{FF2B5EF4-FFF2-40B4-BE49-F238E27FC236}">
                    <a16:creationId xmlns:a16="http://schemas.microsoft.com/office/drawing/2014/main" id="{908D8933-8A17-4903-9853-8179D33CD6DA}"/>
                  </a:ext>
                </a:extLst>
              </p:cNvPr>
              <p:cNvSpPr>
                <a:spLocks noChangeAspect="1"/>
              </p:cNvSpPr>
              <p:nvPr userDrawn="1"/>
            </p:nvSpPr>
            <p:spPr>
              <a:xfrm>
                <a:off x="12914957" y="412421"/>
                <a:ext cx="409483" cy="409483"/>
              </a:xfrm>
              <a:prstGeom prst="ellipse">
                <a:avLst/>
              </a:prstGeom>
              <a:solidFill>
                <a:srgbClr val="363D4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sp>
          <p:nvSpPr>
            <p:cNvPr id="44" name="Oval 43">
              <a:extLst>
                <a:ext uri="{FF2B5EF4-FFF2-40B4-BE49-F238E27FC236}">
                  <a16:creationId xmlns:a16="http://schemas.microsoft.com/office/drawing/2014/main" id="{AA56D5CA-B7F4-41E6-891B-124DD6083A98}"/>
                </a:ext>
              </a:extLst>
            </p:cNvPr>
            <p:cNvSpPr>
              <a:spLocks noChangeAspect="1"/>
            </p:cNvSpPr>
            <p:nvPr userDrawn="1"/>
          </p:nvSpPr>
          <p:spPr>
            <a:xfrm>
              <a:off x="12914957" y="2111321"/>
              <a:ext cx="409483" cy="409483"/>
            </a:xfrm>
            <a:prstGeom prst="ellipse">
              <a:avLst/>
            </a:prstGeom>
            <a:solidFill>
              <a:srgbClr val="F7F3F3"/>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grpSp>
        <p:nvGrpSpPr>
          <p:cNvPr id="52" name="Group 51">
            <a:extLst>
              <a:ext uri="{FF2B5EF4-FFF2-40B4-BE49-F238E27FC236}">
                <a16:creationId xmlns:a16="http://schemas.microsoft.com/office/drawing/2014/main" id="{9D181B78-F5C1-4157-AE53-443C11018498}"/>
              </a:ext>
            </a:extLst>
          </p:cNvPr>
          <p:cNvGrpSpPr/>
          <p:nvPr userDrawn="1"/>
        </p:nvGrpSpPr>
        <p:grpSpPr>
          <a:xfrm>
            <a:off x="12431200" y="4770851"/>
            <a:ext cx="1376999" cy="1419507"/>
            <a:chOff x="12431200" y="4979663"/>
            <a:chExt cx="1376999" cy="1419507"/>
          </a:xfrm>
        </p:grpSpPr>
        <p:sp>
          <p:nvSpPr>
            <p:cNvPr id="53" name="Rectangle 52">
              <a:extLst>
                <a:ext uri="{FF2B5EF4-FFF2-40B4-BE49-F238E27FC236}">
                  <a16:creationId xmlns:a16="http://schemas.microsoft.com/office/drawing/2014/main" id="{1D74E686-BDD1-468A-A571-389F18C390B8}"/>
                </a:ext>
              </a:extLst>
            </p:cNvPr>
            <p:cNvSpPr/>
            <p:nvPr userDrawn="1"/>
          </p:nvSpPr>
          <p:spPr>
            <a:xfrm>
              <a:off x="12431200" y="4979663"/>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Highlight Colors</a:t>
              </a:r>
            </a:p>
          </p:txBody>
        </p:sp>
        <p:sp>
          <p:nvSpPr>
            <p:cNvPr id="54" name="Oval 53">
              <a:extLst>
                <a:ext uri="{FF2B5EF4-FFF2-40B4-BE49-F238E27FC236}">
                  <a16:creationId xmlns:a16="http://schemas.microsoft.com/office/drawing/2014/main" id="{B7D6AA88-FDAC-462D-8A01-E73E3042E180}"/>
                </a:ext>
              </a:extLst>
            </p:cNvPr>
            <p:cNvSpPr>
              <a:spLocks noChangeAspect="1"/>
            </p:cNvSpPr>
            <p:nvPr userDrawn="1"/>
          </p:nvSpPr>
          <p:spPr>
            <a:xfrm>
              <a:off x="12431200" y="5420034"/>
              <a:ext cx="409483" cy="409483"/>
            </a:xfrm>
            <a:prstGeom prst="ellipse">
              <a:avLst/>
            </a:prstGeom>
            <a:solidFill>
              <a:srgbClr val="F7065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5" name="Oval 54">
              <a:extLst>
                <a:ext uri="{FF2B5EF4-FFF2-40B4-BE49-F238E27FC236}">
                  <a16:creationId xmlns:a16="http://schemas.microsoft.com/office/drawing/2014/main" id="{8B252A59-3CE3-4D3E-B84B-6BB0B7384A5E}"/>
                </a:ext>
              </a:extLst>
            </p:cNvPr>
            <p:cNvSpPr>
              <a:spLocks noChangeAspect="1"/>
            </p:cNvSpPr>
            <p:nvPr userDrawn="1"/>
          </p:nvSpPr>
          <p:spPr>
            <a:xfrm>
              <a:off x="12431200" y="5989687"/>
              <a:ext cx="409483" cy="409483"/>
            </a:xfrm>
            <a:prstGeom prst="ellipse">
              <a:avLst/>
            </a:prstGeom>
            <a:solidFill>
              <a:srgbClr val="960A45"/>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6" name="Oval 55">
              <a:extLst>
                <a:ext uri="{FF2B5EF4-FFF2-40B4-BE49-F238E27FC236}">
                  <a16:creationId xmlns:a16="http://schemas.microsoft.com/office/drawing/2014/main" id="{B20D0076-533E-4A22-91B4-662AB7BB6D65}"/>
                </a:ext>
              </a:extLst>
            </p:cNvPr>
            <p:cNvSpPr>
              <a:spLocks noChangeAspect="1"/>
            </p:cNvSpPr>
            <p:nvPr userDrawn="1"/>
          </p:nvSpPr>
          <p:spPr>
            <a:xfrm>
              <a:off x="12914957" y="5420034"/>
              <a:ext cx="409483" cy="409483"/>
            </a:xfrm>
            <a:prstGeom prst="ellipse">
              <a:avLst/>
            </a:prstGeom>
            <a:solidFill>
              <a:srgbClr val="FFBC0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7" name="Oval 56">
              <a:extLst>
                <a:ext uri="{FF2B5EF4-FFF2-40B4-BE49-F238E27FC236}">
                  <a16:creationId xmlns:a16="http://schemas.microsoft.com/office/drawing/2014/main" id="{AD2CF81B-06E9-49D4-B506-4856A9FB5390}"/>
                </a:ext>
              </a:extLst>
            </p:cNvPr>
            <p:cNvSpPr>
              <a:spLocks noChangeAspect="1"/>
            </p:cNvSpPr>
            <p:nvPr userDrawn="1"/>
          </p:nvSpPr>
          <p:spPr>
            <a:xfrm>
              <a:off x="12914957" y="5989687"/>
              <a:ext cx="409483" cy="409483"/>
            </a:xfrm>
            <a:prstGeom prst="ellipse">
              <a:avLst/>
            </a:prstGeom>
            <a:solidFill>
              <a:srgbClr val="FA961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8" name="Oval 57">
              <a:extLst>
                <a:ext uri="{FF2B5EF4-FFF2-40B4-BE49-F238E27FC236}">
                  <a16:creationId xmlns:a16="http://schemas.microsoft.com/office/drawing/2014/main" id="{3C7EE456-D19F-44B5-9865-E3DCB01D4834}"/>
                </a:ext>
              </a:extLst>
            </p:cNvPr>
            <p:cNvSpPr>
              <a:spLocks noChangeAspect="1"/>
            </p:cNvSpPr>
            <p:nvPr userDrawn="1"/>
          </p:nvSpPr>
          <p:spPr>
            <a:xfrm>
              <a:off x="13398716" y="5420034"/>
              <a:ext cx="409483" cy="409483"/>
            </a:xfrm>
            <a:prstGeom prst="ellipse">
              <a:avLst/>
            </a:prstGeom>
            <a:solidFill>
              <a:srgbClr val="FF6C1A"/>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9" name="Oval 58">
              <a:extLst>
                <a:ext uri="{FF2B5EF4-FFF2-40B4-BE49-F238E27FC236}">
                  <a16:creationId xmlns:a16="http://schemas.microsoft.com/office/drawing/2014/main" id="{8E152155-E1E0-43FE-A8EC-6306E5F47426}"/>
                </a:ext>
              </a:extLst>
            </p:cNvPr>
            <p:cNvSpPr>
              <a:spLocks noChangeAspect="1"/>
            </p:cNvSpPr>
            <p:nvPr userDrawn="1"/>
          </p:nvSpPr>
          <p:spPr>
            <a:xfrm>
              <a:off x="13398716" y="5989687"/>
              <a:ext cx="409483" cy="409483"/>
            </a:xfrm>
            <a:prstGeom prst="ellipse">
              <a:avLst/>
            </a:prstGeom>
            <a:solidFill>
              <a:srgbClr val="DB2F2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grpSp>
        <p:nvGrpSpPr>
          <p:cNvPr id="60" name="Group 59">
            <a:extLst>
              <a:ext uri="{FF2B5EF4-FFF2-40B4-BE49-F238E27FC236}">
                <a16:creationId xmlns:a16="http://schemas.microsoft.com/office/drawing/2014/main" id="{DCD209A4-B260-47C4-8AD5-3164AEB1E3BD}"/>
              </a:ext>
            </a:extLst>
          </p:cNvPr>
          <p:cNvGrpSpPr/>
          <p:nvPr userDrawn="1"/>
        </p:nvGrpSpPr>
        <p:grpSpPr>
          <a:xfrm>
            <a:off x="12431200" y="2675600"/>
            <a:ext cx="971741" cy="1940780"/>
            <a:chOff x="12431200" y="2678506"/>
            <a:chExt cx="971741" cy="1940780"/>
          </a:xfrm>
        </p:grpSpPr>
        <p:sp>
          <p:nvSpPr>
            <p:cNvPr id="61" name="Rectangle 60">
              <a:extLst>
                <a:ext uri="{FF2B5EF4-FFF2-40B4-BE49-F238E27FC236}">
                  <a16:creationId xmlns:a16="http://schemas.microsoft.com/office/drawing/2014/main" id="{802FA86B-E935-4EA7-B8E7-1FF586DCEB61}"/>
                </a:ext>
              </a:extLst>
            </p:cNvPr>
            <p:cNvSpPr/>
            <p:nvPr userDrawn="1"/>
          </p:nvSpPr>
          <p:spPr>
            <a:xfrm>
              <a:off x="12431200" y="2678506"/>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Secondary Colors</a:t>
              </a:r>
            </a:p>
          </p:txBody>
        </p:sp>
        <p:sp>
          <p:nvSpPr>
            <p:cNvPr id="62" name="Oval 61">
              <a:extLst>
                <a:ext uri="{FF2B5EF4-FFF2-40B4-BE49-F238E27FC236}">
                  <a16:creationId xmlns:a16="http://schemas.microsoft.com/office/drawing/2014/main" id="{E2F2A8D2-13AB-4401-A4A6-15AA83CCEEAD}"/>
                </a:ext>
              </a:extLst>
            </p:cNvPr>
            <p:cNvSpPr>
              <a:spLocks noChangeAspect="1"/>
            </p:cNvSpPr>
            <p:nvPr userDrawn="1"/>
          </p:nvSpPr>
          <p:spPr>
            <a:xfrm>
              <a:off x="12431200" y="3645524"/>
              <a:ext cx="409483" cy="409483"/>
            </a:xfrm>
            <a:prstGeom prst="ellipse">
              <a:avLst/>
            </a:prstGeom>
            <a:solidFill>
              <a:srgbClr val="4D5EE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3" name="Oval 62">
              <a:extLst>
                <a:ext uri="{FF2B5EF4-FFF2-40B4-BE49-F238E27FC236}">
                  <a16:creationId xmlns:a16="http://schemas.microsoft.com/office/drawing/2014/main" id="{4FEDD279-BD8D-4879-BBCC-7242817F5BB4}"/>
                </a:ext>
              </a:extLst>
            </p:cNvPr>
            <p:cNvSpPr>
              <a:spLocks noChangeAspect="1"/>
            </p:cNvSpPr>
            <p:nvPr userDrawn="1"/>
          </p:nvSpPr>
          <p:spPr>
            <a:xfrm>
              <a:off x="12431200" y="3081245"/>
              <a:ext cx="409483" cy="409483"/>
            </a:xfrm>
            <a:prstGeom prst="ellipse">
              <a:avLst/>
            </a:prstGeom>
            <a:solidFill>
              <a:srgbClr val="3B20C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4" name="Oval 63">
              <a:extLst>
                <a:ext uri="{FF2B5EF4-FFF2-40B4-BE49-F238E27FC236}">
                  <a16:creationId xmlns:a16="http://schemas.microsoft.com/office/drawing/2014/main" id="{5BEDE5A6-45EE-4916-95E8-304D76F76C70}"/>
                </a:ext>
              </a:extLst>
            </p:cNvPr>
            <p:cNvSpPr>
              <a:spLocks noChangeAspect="1"/>
            </p:cNvSpPr>
            <p:nvPr userDrawn="1"/>
          </p:nvSpPr>
          <p:spPr>
            <a:xfrm>
              <a:off x="12914957" y="3645524"/>
              <a:ext cx="409483" cy="409483"/>
            </a:xfrm>
            <a:prstGeom prst="ellipse">
              <a:avLst/>
            </a:prstGeom>
            <a:solidFill>
              <a:srgbClr val="30B887"/>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5" name="Oval 64">
              <a:extLst>
                <a:ext uri="{FF2B5EF4-FFF2-40B4-BE49-F238E27FC236}">
                  <a16:creationId xmlns:a16="http://schemas.microsoft.com/office/drawing/2014/main" id="{C0914F42-50C0-43DA-8EFD-AEDB89F6BA8F}"/>
                </a:ext>
              </a:extLst>
            </p:cNvPr>
            <p:cNvSpPr>
              <a:spLocks noChangeAspect="1"/>
            </p:cNvSpPr>
            <p:nvPr userDrawn="1"/>
          </p:nvSpPr>
          <p:spPr>
            <a:xfrm>
              <a:off x="12914957" y="3081245"/>
              <a:ext cx="409483" cy="409483"/>
            </a:xfrm>
            <a:prstGeom prst="ellipse">
              <a:avLst/>
            </a:prstGeom>
            <a:solidFill>
              <a:srgbClr val="0D906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6" name="Oval 65">
              <a:extLst>
                <a:ext uri="{FF2B5EF4-FFF2-40B4-BE49-F238E27FC236}">
                  <a16:creationId xmlns:a16="http://schemas.microsoft.com/office/drawing/2014/main" id="{ADB6763A-E14A-4803-8AB8-A857598D20AF}"/>
                </a:ext>
              </a:extLst>
            </p:cNvPr>
            <p:cNvSpPr>
              <a:spLocks noChangeAspect="1"/>
            </p:cNvSpPr>
            <p:nvPr userDrawn="1"/>
          </p:nvSpPr>
          <p:spPr>
            <a:xfrm>
              <a:off x="12431200" y="4209803"/>
              <a:ext cx="409483" cy="409483"/>
            </a:xfrm>
            <a:prstGeom prst="ellipse">
              <a:avLst/>
            </a:prstGeom>
            <a:solidFill>
              <a:srgbClr val="94B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7" name="Oval 66">
              <a:extLst>
                <a:ext uri="{FF2B5EF4-FFF2-40B4-BE49-F238E27FC236}">
                  <a16:creationId xmlns:a16="http://schemas.microsoft.com/office/drawing/2014/main" id="{7595B2DE-3371-443B-827A-8D29AB46883F}"/>
                </a:ext>
              </a:extLst>
            </p:cNvPr>
            <p:cNvSpPr>
              <a:spLocks noChangeAspect="1"/>
            </p:cNvSpPr>
            <p:nvPr userDrawn="1"/>
          </p:nvSpPr>
          <p:spPr>
            <a:xfrm>
              <a:off x="12914957" y="4209803"/>
              <a:ext cx="409483" cy="409483"/>
            </a:xfrm>
            <a:prstGeom prst="ellipse">
              <a:avLst/>
            </a:prstGeom>
            <a:solidFill>
              <a:srgbClr val="4FD4A1"/>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sp>
        <p:nvSpPr>
          <p:cNvPr id="68" name="TextBox 67">
            <a:extLst>
              <a:ext uri="{FF2B5EF4-FFF2-40B4-BE49-F238E27FC236}">
                <a16:creationId xmlns:a16="http://schemas.microsoft.com/office/drawing/2014/main" id="{5F365F56-747F-48F1-B201-390A50FDC16A}"/>
              </a:ext>
            </a:extLst>
          </p:cNvPr>
          <p:cNvSpPr txBox="1"/>
          <p:nvPr userDrawn="1"/>
        </p:nvSpPr>
        <p:spPr>
          <a:xfrm>
            <a:off x="13716402" y="133067"/>
            <a:ext cx="1705838" cy="4570482"/>
          </a:xfrm>
          <a:prstGeom prst="rect">
            <a:avLst/>
          </a:prstGeom>
          <a:noFill/>
        </p:spPr>
        <p:txBody>
          <a:bodyPr wrap="square" rtlCol="0">
            <a:spAutoFit/>
          </a:bodyPr>
          <a:lstStyle/>
          <a:p>
            <a:pPr>
              <a:spcAft>
                <a:spcPts val="600"/>
              </a:spcAft>
            </a:pPr>
            <a:r>
              <a:rPr lang="en-US" sz="900" b="1" i="0" u="none" strike="noStrike" kern="1200">
                <a:solidFill>
                  <a:schemeClr val="bg1">
                    <a:lumMod val="50000"/>
                  </a:schemeClr>
                </a:solidFill>
                <a:effectLst/>
                <a:latin typeface="+mn-lt"/>
                <a:ea typeface="+mn-ea"/>
                <a:cs typeface="+mn-cs"/>
              </a:rPr>
              <a:t>Change the color of a shape </a:t>
            </a:r>
            <a:br>
              <a:rPr lang="en-US" sz="900" b="1" i="0" u="none" strike="noStrike" kern="1200">
                <a:solidFill>
                  <a:schemeClr val="bg1">
                    <a:lumMod val="50000"/>
                  </a:schemeClr>
                </a:solidFill>
                <a:effectLst/>
                <a:latin typeface="+mn-lt"/>
                <a:ea typeface="+mn-ea"/>
                <a:cs typeface="+mn-cs"/>
              </a:rPr>
            </a:br>
            <a:r>
              <a:rPr lang="en-US" sz="900" b="1" i="0" u="none" strike="noStrike" kern="1200">
                <a:solidFill>
                  <a:schemeClr val="bg1">
                    <a:lumMod val="50000"/>
                  </a:schemeClr>
                </a:solidFill>
                <a:effectLst/>
                <a:latin typeface="+mn-lt"/>
                <a:ea typeface="+mn-ea"/>
                <a:cs typeface="+mn-cs"/>
              </a:rPr>
              <a:t>or text</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Select the shape or text you want to assign a new color to. (To select multiple objects, press Ctrl and then click the shapes.) </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On the Format or Shape Format tab, select Shape Fill (if you're coloring a shape) or Text Fill (if you're coloring text).</a:t>
            </a:r>
            <a:br>
              <a:rPr lang="en-US" sz="900" b="0" i="0" u="none" strike="noStrike" kern="1200">
                <a:solidFill>
                  <a:schemeClr val="bg1">
                    <a:lumMod val="50000"/>
                  </a:schemeClr>
                </a:solidFill>
                <a:effectLst/>
                <a:latin typeface="+mn-lt"/>
                <a:ea typeface="+mn-ea"/>
                <a:cs typeface="+mn-cs"/>
              </a:rPr>
            </a:br>
            <a:br>
              <a:rPr lang="en-US" sz="900" b="0" i="0" u="none" strike="noStrike" kern="1200">
                <a:solidFill>
                  <a:schemeClr val="bg1">
                    <a:lumMod val="50000"/>
                  </a:schemeClr>
                </a:solidFill>
                <a:effectLst/>
                <a:latin typeface="+mn-lt"/>
                <a:ea typeface="+mn-ea"/>
                <a:cs typeface="+mn-cs"/>
              </a:rPr>
            </a:br>
            <a:r>
              <a:rPr lang="en-US" sz="900" b="0" i="0" u="none" strike="noStrike" kern="1200">
                <a:solidFill>
                  <a:schemeClr val="bg1">
                    <a:lumMod val="50000"/>
                  </a:schemeClr>
                </a:solidFill>
                <a:effectLst/>
                <a:latin typeface="+mn-lt"/>
                <a:ea typeface="+mn-ea"/>
                <a:cs typeface="+mn-cs"/>
              </a:rPr>
              <a:t>The mouse pointer turns into an eyedropper tool</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a:solidFill>
                  <a:schemeClr val="bg1">
                    <a:lumMod val="50000"/>
                  </a:schemeClr>
                </a:solidFill>
                <a:effectLst/>
                <a:latin typeface="Segoe UI"/>
              </a:rPr>
              <a:t>As you move your pointer around onscreen, a live preview of the color you're pointing at appears. Hover or pause on a color to see its RGB (Red Green Blue) color coordinates.</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kern="1200">
                <a:solidFill>
                  <a:schemeClr val="bg1">
                    <a:lumMod val="50000"/>
                  </a:schemeClr>
                </a:solidFill>
                <a:effectLst/>
                <a:latin typeface="+mn-lt"/>
                <a:ea typeface="+mn-ea"/>
                <a:cs typeface="+mn-cs"/>
              </a:rPr>
              <a:t>Using the eyedropper, click the color you want to match; it's immediately applied to the selected shape or object.</a:t>
            </a:r>
          </a:p>
          <a:p>
            <a:pPr marL="228600" indent="-228600">
              <a:spcAft>
                <a:spcPts val="600"/>
              </a:spcAft>
              <a:buFont typeface="+mj-lt"/>
              <a:buAutoNum type="arabicPeriod"/>
            </a:pPr>
            <a:endParaRPr lang="en-US" sz="900" b="0" i="0" u="none" strike="noStrike" kern="1200">
              <a:solidFill>
                <a:schemeClr val="bg1">
                  <a:lumMod val="50000"/>
                </a:schemeClr>
              </a:solidFill>
              <a:effectLst/>
              <a:latin typeface="+mn-lt"/>
              <a:ea typeface="+mn-ea"/>
              <a:cs typeface="+mn-cs"/>
            </a:endParaRPr>
          </a:p>
          <a:p>
            <a:pPr>
              <a:spcAft>
                <a:spcPts val="600"/>
              </a:spcAft>
            </a:pPr>
            <a:endParaRPr lang="en-US" sz="900">
              <a:solidFill>
                <a:schemeClr val="bg1">
                  <a:lumMod val="50000"/>
                </a:schemeClr>
              </a:solidFill>
            </a:endParaRPr>
          </a:p>
        </p:txBody>
      </p:sp>
      <p:pic>
        <p:nvPicPr>
          <p:cNvPr id="69" name="Picture 68">
            <a:extLst>
              <a:ext uri="{FF2B5EF4-FFF2-40B4-BE49-F238E27FC236}">
                <a16:creationId xmlns:a16="http://schemas.microsoft.com/office/drawing/2014/main" id="{3287D134-16C9-45E4-94A3-0376D14E39DC}"/>
              </a:ext>
            </a:extLst>
          </p:cNvPr>
          <p:cNvPicPr>
            <a:picLocks noChangeAspect="1"/>
          </p:cNvPicPr>
          <p:nvPr userDrawn="1"/>
        </p:nvPicPr>
        <p:blipFill>
          <a:blip r:embed="rId2"/>
          <a:stretch>
            <a:fillRect/>
          </a:stretch>
        </p:blipFill>
        <p:spPr>
          <a:xfrm>
            <a:off x="14012244" y="4384548"/>
            <a:ext cx="1088171" cy="1611330"/>
          </a:xfrm>
          <a:prstGeom prst="rect">
            <a:avLst/>
          </a:prstGeom>
        </p:spPr>
      </p:pic>
      <p:sp>
        <p:nvSpPr>
          <p:cNvPr id="70" name="TextBox 69">
            <a:extLst>
              <a:ext uri="{FF2B5EF4-FFF2-40B4-BE49-F238E27FC236}">
                <a16:creationId xmlns:a16="http://schemas.microsoft.com/office/drawing/2014/main" id="{15B1906B-81AB-41E4-B957-141F333C8AC5}"/>
              </a:ext>
            </a:extLst>
          </p:cNvPr>
          <p:cNvSpPr txBox="1"/>
          <p:nvPr userDrawn="1"/>
        </p:nvSpPr>
        <p:spPr>
          <a:xfrm>
            <a:off x="0" y="-345748"/>
            <a:ext cx="12192000" cy="265176"/>
          </a:xfrm>
          <a:prstGeom prst="rect">
            <a:avLst/>
          </a:prstGeom>
          <a:solidFill>
            <a:schemeClr val="bg1">
              <a:lumMod val="95000"/>
            </a:schemeClr>
          </a:solidFill>
        </p:spPr>
        <p:txBody>
          <a:bodyPr wrap="square" lIns="0" rtlCol="0" anchor="ctr" anchorCtr="0">
            <a:noAutofit/>
          </a:bodyPr>
          <a:lstStyle/>
          <a:p>
            <a:pPr algn="ctr"/>
            <a:r>
              <a:rPr lang="en-GB" sz="1000" baseline="0">
                <a:solidFill>
                  <a:srgbClr val="47505D"/>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Tree>
    <p:extLst>
      <p:ext uri="{BB962C8B-B14F-4D97-AF65-F5344CB8AC3E}">
        <p14:creationId xmlns:p14="http://schemas.microsoft.com/office/powerpoint/2010/main" val="43444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07CF30F0-D477-5341-B92C-2C107A8F94B1}"/>
              </a:ext>
            </a:extLst>
          </p:cNvPr>
          <p:cNvSpPr>
            <a:spLocks noGrp="1"/>
          </p:cNvSpPr>
          <p:nvPr>
            <p:ph type="body" sz="quarter" idx="13" hasCustomPrompt="1"/>
          </p:nvPr>
        </p:nvSpPr>
        <p:spPr>
          <a:xfrm>
            <a:off x="609600" y="1426464"/>
            <a:ext cx="10972800"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3" name="Title 2">
            <a:extLst>
              <a:ext uri="{FF2B5EF4-FFF2-40B4-BE49-F238E27FC236}">
                <a16:creationId xmlns:a16="http://schemas.microsoft.com/office/drawing/2014/main" id="{4B09B95D-1CBD-6F48-94CF-40A74FC9917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EC481AD-9FF0-5449-975D-C622F0ACF19F}"/>
              </a:ext>
            </a:extLst>
          </p:cNvPr>
          <p:cNvSpPr>
            <a:spLocks noGrp="1"/>
          </p:cNvSpPr>
          <p:nvPr>
            <p:ph type="ftr" sz="quarter" idx="15"/>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6D1562B2-AD6B-E34C-ACCC-70A6B537DD30}"/>
              </a:ext>
            </a:extLst>
          </p:cNvPr>
          <p:cNvSpPr>
            <a:spLocks noGrp="1"/>
          </p:cNvSpPr>
          <p:nvPr>
            <p:ph type="sldNum" sz="quarter" idx="16"/>
          </p:nvPr>
        </p:nvSpPr>
        <p:spPr/>
        <p:txBody>
          <a:bodyPr/>
          <a:lstStyle/>
          <a:p>
            <a:fld id="{267CDB12-45E5-4FD7-AE50-9CB5AFC72BA1}" type="slidenum">
              <a:rPr lang="en-GB" smtClean="0"/>
              <a:pPr/>
              <a:t>‹#›</a:t>
            </a:fld>
            <a:endParaRPr lang="en-GB"/>
          </a:p>
        </p:txBody>
      </p:sp>
    </p:spTree>
    <p:extLst>
      <p:ext uri="{BB962C8B-B14F-4D97-AF65-F5344CB8AC3E}">
        <p14:creationId xmlns:p14="http://schemas.microsoft.com/office/powerpoint/2010/main" val="87185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9BF2-C511-CA46-BDD2-C36BEE350D4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4C19AC21-1CD0-2542-848F-A9D2CBADC0B4}"/>
              </a:ext>
            </a:extLst>
          </p:cNvPr>
          <p:cNvSpPr>
            <a:spLocks noGrp="1"/>
          </p:cNvSpPr>
          <p:nvPr>
            <p:ph type="ftr" sz="quarter" idx="11"/>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F25690AC-7E6A-0C4D-BA31-49C380A7F649}"/>
              </a:ext>
            </a:extLst>
          </p:cNvPr>
          <p:cNvSpPr>
            <a:spLocks noGrp="1"/>
          </p:cNvSpPr>
          <p:nvPr>
            <p:ph type="sldNum" sz="quarter" idx="12"/>
          </p:nvPr>
        </p:nvSpPr>
        <p:spPr/>
        <p:txBody>
          <a:bodyPr/>
          <a:lstStyle/>
          <a:p>
            <a:fld id="{267CDB12-45E5-4FD7-AE50-9CB5AFC72BA1}" type="slidenum">
              <a:rPr lang="en-GB" smtClean="0"/>
              <a:pPr/>
              <a:t>‹#›</a:t>
            </a:fld>
            <a:endParaRPr lang="en-GB"/>
          </a:p>
        </p:txBody>
      </p:sp>
    </p:spTree>
    <p:extLst>
      <p:ext uri="{BB962C8B-B14F-4D97-AF65-F5344CB8AC3E}">
        <p14:creationId xmlns:p14="http://schemas.microsoft.com/office/powerpoint/2010/main" val="260065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F91E29F-0029-8941-A2E4-13B078A90B87}"/>
              </a:ext>
            </a:extLst>
          </p:cNvPr>
          <p:cNvSpPr>
            <a:spLocks noGrp="1"/>
          </p:cNvSpPr>
          <p:nvPr>
            <p:ph type="ftr" sz="quarter" idx="11"/>
          </p:nvPr>
        </p:nvSpPr>
        <p:spPr/>
        <p:txBody>
          <a:bodyPr/>
          <a:lstStyle/>
          <a:p>
            <a:r>
              <a:rPr lang="en-US"/>
              <a:t>©2024 AVEVA Group plc and its subsidiaries. All rights reserved.</a:t>
            </a:r>
            <a:endParaRPr lang="en-GB"/>
          </a:p>
        </p:txBody>
      </p:sp>
      <p:sp>
        <p:nvSpPr>
          <p:cNvPr id="8" name="Slide Number Placeholder 7">
            <a:extLst>
              <a:ext uri="{FF2B5EF4-FFF2-40B4-BE49-F238E27FC236}">
                <a16:creationId xmlns:a16="http://schemas.microsoft.com/office/drawing/2014/main" id="{D81BEA3A-0FEC-6941-95DC-E2C7AA751595}"/>
              </a:ext>
            </a:extLst>
          </p:cNvPr>
          <p:cNvSpPr>
            <a:spLocks noGrp="1"/>
          </p:cNvSpPr>
          <p:nvPr>
            <p:ph type="sldNum" sz="quarter" idx="12"/>
          </p:nvPr>
        </p:nvSpPr>
        <p:spPr/>
        <p:txBody>
          <a:bodyPr/>
          <a:lstStyle/>
          <a:p>
            <a:fld id="{267CDB12-45E5-4FD7-AE50-9CB5AFC72BA1}" type="slidenum">
              <a:rPr lang="en-GB" smtClean="0"/>
              <a:pPr/>
              <a:t>‹#›</a:t>
            </a:fld>
            <a:endParaRPr lang="en-GB"/>
          </a:p>
        </p:txBody>
      </p:sp>
      <p:grpSp>
        <p:nvGrpSpPr>
          <p:cNvPr id="10" name="Group 4">
            <a:extLst>
              <a:ext uri="{FF2B5EF4-FFF2-40B4-BE49-F238E27FC236}">
                <a16:creationId xmlns:a16="http://schemas.microsoft.com/office/drawing/2014/main" id="{0AE8FD8C-4215-460A-999B-552FB066D5EC}"/>
              </a:ext>
            </a:extLst>
          </p:cNvPr>
          <p:cNvGrpSpPr>
            <a:grpSpLocks noChangeAspect="1"/>
          </p:cNvGrpSpPr>
          <p:nvPr userDrawn="1"/>
        </p:nvGrpSpPr>
        <p:grpSpPr bwMode="auto">
          <a:xfrm>
            <a:off x="10421934" y="6308714"/>
            <a:ext cx="1162049" cy="266699"/>
            <a:chOff x="6565" y="3974"/>
            <a:chExt cx="732" cy="168"/>
          </a:xfrm>
          <a:solidFill>
            <a:schemeClr val="tx2"/>
          </a:solidFill>
        </p:grpSpPr>
        <p:sp>
          <p:nvSpPr>
            <p:cNvPr id="11" name="Freeform 5">
              <a:extLst>
                <a:ext uri="{FF2B5EF4-FFF2-40B4-BE49-F238E27FC236}">
                  <a16:creationId xmlns:a16="http://schemas.microsoft.com/office/drawing/2014/main" id="{EFB39AD8-C733-4EF2-942B-818BF5E7C796}"/>
                </a:ext>
              </a:extLst>
            </p:cNvPr>
            <p:cNvSpPr>
              <a:spLocks/>
            </p:cNvSpPr>
            <p:nvPr userDrawn="1"/>
          </p:nvSpPr>
          <p:spPr bwMode="auto">
            <a:xfrm>
              <a:off x="6718" y="3974"/>
              <a:ext cx="146" cy="168"/>
            </a:xfrm>
            <a:custGeom>
              <a:avLst/>
              <a:gdLst>
                <a:gd name="T0" fmla="*/ 626 w 634"/>
                <a:gd name="T1" fmla="*/ 0 h 725"/>
                <a:gd name="T2" fmla="*/ 626 w 634"/>
                <a:gd name="T3" fmla="*/ 0 h 725"/>
                <a:gd name="T4" fmla="*/ 527 w 634"/>
                <a:gd name="T5" fmla="*/ 0 h 725"/>
                <a:gd name="T6" fmla="*/ 519 w 634"/>
                <a:gd name="T7" fmla="*/ 6 h 725"/>
                <a:gd name="T8" fmla="*/ 326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1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4" y="0"/>
                    <a:pt x="520" y="2"/>
                    <a:pt x="519" y="6"/>
                  </a:cubicBezTo>
                  <a:lnTo>
                    <a:pt x="326" y="456"/>
                  </a:lnTo>
                  <a:cubicBezTo>
                    <a:pt x="323" y="462"/>
                    <a:pt x="313" y="462"/>
                    <a:pt x="310" y="456"/>
                  </a:cubicBezTo>
                  <a:lnTo>
                    <a:pt x="117" y="6"/>
                  </a:lnTo>
                  <a:cubicBezTo>
                    <a:pt x="116" y="2"/>
                    <a:pt x="112" y="0"/>
                    <a:pt x="108" y="0"/>
                  </a:cubicBezTo>
                  <a:lnTo>
                    <a:pt x="9" y="0"/>
                  </a:lnTo>
                  <a:cubicBezTo>
                    <a:pt x="4" y="0"/>
                    <a:pt x="0" y="5"/>
                    <a:pt x="2" y="9"/>
                  </a:cubicBezTo>
                  <a:lnTo>
                    <a:pt x="311"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396C73B0-9345-4EDB-94B1-6AA1026B27CE}"/>
                </a:ext>
              </a:extLst>
            </p:cNvPr>
            <p:cNvSpPr>
              <a:spLocks noEditPoints="1"/>
            </p:cNvSpPr>
            <p:nvPr userDrawn="1"/>
          </p:nvSpPr>
          <p:spPr bwMode="auto">
            <a:xfrm>
              <a:off x="6565" y="3974"/>
              <a:ext cx="170" cy="168"/>
            </a:xfrm>
            <a:custGeom>
              <a:avLst/>
              <a:gdLst>
                <a:gd name="T0" fmla="*/ 326 w 736"/>
                <a:gd name="T1" fmla="*/ 466 h 724"/>
                <a:gd name="T2" fmla="*/ 326 w 736"/>
                <a:gd name="T3" fmla="*/ 466 h 724"/>
                <a:gd name="T4" fmla="*/ 411 w 736"/>
                <a:gd name="T5" fmla="*/ 268 h 724"/>
                <a:gd name="T6" fmla="*/ 426 w 736"/>
                <a:gd name="T7" fmla="*/ 268 h 724"/>
                <a:gd name="T8" fmla="*/ 511 w 736"/>
                <a:gd name="T9" fmla="*/ 466 h 724"/>
                <a:gd name="T10" fmla="*/ 326 w 736"/>
                <a:gd name="T11" fmla="*/ 466 h 724"/>
                <a:gd name="T12" fmla="*/ 426 w 736"/>
                <a:gd name="T13" fmla="*/ 6 h 724"/>
                <a:gd name="T14" fmla="*/ 426 w 736"/>
                <a:gd name="T15" fmla="*/ 6 h 724"/>
                <a:gd name="T16" fmla="*/ 409 w 736"/>
                <a:gd name="T17" fmla="*/ 6 h 724"/>
                <a:gd name="T18" fmla="*/ 211 w 736"/>
                <a:gd name="T19" fmla="*/ 466 h 724"/>
                <a:gd name="T20" fmla="*/ 7 w 736"/>
                <a:gd name="T21" fmla="*/ 466 h 724"/>
                <a:gd name="T22" fmla="*/ 1 w 736"/>
                <a:gd name="T23" fmla="*/ 475 h 724"/>
                <a:gd name="T24" fmla="*/ 40 w 736"/>
                <a:gd name="T25" fmla="*/ 560 h 724"/>
                <a:gd name="T26" fmla="*/ 53 w 736"/>
                <a:gd name="T27" fmla="*/ 569 h 724"/>
                <a:gd name="T28" fmla="*/ 167 w 736"/>
                <a:gd name="T29" fmla="*/ 569 h 724"/>
                <a:gd name="T30" fmla="*/ 104 w 736"/>
                <a:gd name="T31" fmla="*/ 715 h 724"/>
                <a:gd name="T32" fmla="*/ 111 w 736"/>
                <a:gd name="T33" fmla="*/ 724 h 724"/>
                <a:gd name="T34" fmla="*/ 209 w 736"/>
                <a:gd name="T35" fmla="*/ 724 h 724"/>
                <a:gd name="T36" fmla="*/ 218 w 736"/>
                <a:gd name="T37" fmla="*/ 719 h 724"/>
                <a:gd name="T38" fmla="*/ 282 w 736"/>
                <a:gd name="T39" fmla="*/ 569 h 724"/>
                <a:gd name="T40" fmla="*/ 555 w 736"/>
                <a:gd name="T41" fmla="*/ 569 h 724"/>
                <a:gd name="T42" fmla="*/ 619 w 736"/>
                <a:gd name="T43" fmla="*/ 719 h 724"/>
                <a:gd name="T44" fmla="*/ 628 w 736"/>
                <a:gd name="T45" fmla="*/ 724 h 724"/>
                <a:gd name="T46" fmla="*/ 727 w 736"/>
                <a:gd name="T47" fmla="*/ 724 h 724"/>
                <a:gd name="T48" fmla="*/ 734 w 736"/>
                <a:gd name="T49" fmla="*/ 715 h 724"/>
                <a:gd name="T50" fmla="*/ 426 w 736"/>
                <a:gd name="T51"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6" h="724">
                  <a:moveTo>
                    <a:pt x="326" y="466"/>
                  </a:moveTo>
                  <a:lnTo>
                    <a:pt x="326" y="466"/>
                  </a:lnTo>
                  <a:lnTo>
                    <a:pt x="411" y="268"/>
                  </a:lnTo>
                  <a:cubicBezTo>
                    <a:pt x="414" y="261"/>
                    <a:pt x="423" y="261"/>
                    <a:pt x="426" y="268"/>
                  </a:cubicBezTo>
                  <a:lnTo>
                    <a:pt x="511" y="466"/>
                  </a:lnTo>
                  <a:lnTo>
                    <a:pt x="326" y="466"/>
                  </a:lnTo>
                  <a:close/>
                  <a:moveTo>
                    <a:pt x="426" y="6"/>
                  </a:moveTo>
                  <a:lnTo>
                    <a:pt x="426" y="6"/>
                  </a:lnTo>
                  <a:cubicBezTo>
                    <a:pt x="423" y="0"/>
                    <a:pt x="412" y="0"/>
                    <a:pt x="409" y="6"/>
                  </a:cubicBezTo>
                  <a:lnTo>
                    <a:pt x="211" y="466"/>
                  </a:lnTo>
                  <a:lnTo>
                    <a:pt x="7" y="466"/>
                  </a:lnTo>
                  <a:cubicBezTo>
                    <a:pt x="2" y="466"/>
                    <a:pt x="0" y="471"/>
                    <a:pt x="1" y="475"/>
                  </a:cubicBezTo>
                  <a:lnTo>
                    <a:pt x="40" y="560"/>
                  </a:lnTo>
                  <a:cubicBezTo>
                    <a:pt x="42" y="566"/>
                    <a:pt x="47" y="569"/>
                    <a:pt x="53" y="569"/>
                  </a:cubicBezTo>
                  <a:lnTo>
                    <a:pt x="167" y="569"/>
                  </a:lnTo>
                  <a:lnTo>
                    <a:pt x="104" y="715"/>
                  </a:lnTo>
                  <a:cubicBezTo>
                    <a:pt x="102" y="719"/>
                    <a:pt x="106" y="724"/>
                    <a:pt x="111" y="724"/>
                  </a:cubicBezTo>
                  <a:lnTo>
                    <a:pt x="209" y="724"/>
                  </a:lnTo>
                  <a:cubicBezTo>
                    <a:pt x="213" y="724"/>
                    <a:pt x="216" y="722"/>
                    <a:pt x="218" y="719"/>
                  </a:cubicBezTo>
                  <a:lnTo>
                    <a:pt x="282" y="569"/>
                  </a:lnTo>
                  <a:lnTo>
                    <a:pt x="555" y="569"/>
                  </a:lnTo>
                  <a:lnTo>
                    <a:pt x="619" y="719"/>
                  </a:lnTo>
                  <a:cubicBezTo>
                    <a:pt x="621" y="722"/>
                    <a:pt x="624" y="724"/>
                    <a:pt x="628" y="724"/>
                  </a:cubicBezTo>
                  <a:lnTo>
                    <a:pt x="727" y="724"/>
                  </a:lnTo>
                  <a:cubicBezTo>
                    <a:pt x="732" y="724"/>
                    <a:pt x="736" y="719"/>
                    <a:pt x="734" y="715"/>
                  </a:cubicBezTo>
                  <a:lnTo>
                    <a:pt x="426"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4FA550DC-B86E-432B-A291-49D83FE55056}"/>
                </a:ext>
              </a:extLst>
            </p:cNvPr>
            <p:cNvSpPr>
              <a:spLocks/>
            </p:cNvSpPr>
            <p:nvPr userDrawn="1"/>
          </p:nvSpPr>
          <p:spPr bwMode="auto">
            <a:xfrm>
              <a:off x="7022" y="3974"/>
              <a:ext cx="146" cy="168"/>
            </a:xfrm>
            <a:custGeom>
              <a:avLst/>
              <a:gdLst>
                <a:gd name="T0" fmla="*/ 626 w 634"/>
                <a:gd name="T1" fmla="*/ 0 h 725"/>
                <a:gd name="T2" fmla="*/ 626 w 634"/>
                <a:gd name="T3" fmla="*/ 0 h 725"/>
                <a:gd name="T4" fmla="*/ 527 w 634"/>
                <a:gd name="T5" fmla="*/ 0 h 725"/>
                <a:gd name="T6" fmla="*/ 519 w 634"/>
                <a:gd name="T7" fmla="*/ 6 h 725"/>
                <a:gd name="T8" fmla="*/ 325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0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3" y="0"/>
                    <a:pt x="520" y="2"/>
                    <a:pt x="519" y="6"/>
                  </a:cubicBezTo>
                  <a:lnTo>
                    <a:pt x="325" y="456"/>
                  </a:lnTo>
                  <a:cubicBezTo>
                    <a:pt x="323" y="462"/>
                    <a:pt x="313" y="462"/>
                    <a:pt x="310" y="456"/>
                  </a:cubicBezTo>
                  <a:lnTo>
                    <a:pt x="117" y="6"/>
                  </a:lnTo>
                  <a:cubicBezTo>
                    <a:pt x="115" y="2"/>
                    <a:pt x="112" y="0"/>
                    <a:pt x="108" y="0"/>
                  </a:cubicBezTo>
                  <a:lnTo>
                    <a:pt x="9" y="0"/>
                  </a:lnTo>
                  <a:cubicBezTo>
                    <a:pt x="4" y="0"/>
                    <a:pt x="0" y="5"/>
                    <a:pt x="2" y="9"/>
                  </a:cubicBezTo>
                  <a:lnTo>
                    <a:pt x="310"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460BF4E1-7DCF-4D69-9472-FB81EC6A8887}"/>
                </a:ext>
              </a:extLst>
            </p:cNvPr>
            <p:cNvSpPr>
              <a:spLocks noEditPoints="1"/>
            </p:cNvSpPr>
            <p:nvPr userDrawn="1"/>
          </p:nvSpPr>
          <p:spPr bwMode="auto">
            <a:xfrm>
              <a:off x="7151" y="3974"/>
              <a:ext cx="146" cy="168"/>
            </a:xfrm>
            <a:custGeom>
              <a:avLst/>
              <a:gdLst>
                <a:gd name="T0" fmla="*/ 223 w 633"/>
                <a:gd name="T1" fmla="*/ 466 h 724"/>
                <a:gd name="T2" fmla="*/ 223 w 633"/>
                <a:gd name="T3" fmla="*/ 466 h 724"/>
                <a:gd name="T4" fmla="*/ 308 w 633"/>
                <a:gd name="T5" fmla="*/ 268 h 724"/>
                <a:gd name="T6" fmla="*/ 324 w 633"/>
                <a:gd name="T7" fmla="*/ 268 h 724"/>
                <a:gd name="T8" fmla="*/ 409 w 633"/>
                <a:gd name="T9" fmla="*/ 466 h 724"/>
                <a:gd name="T10" fmla="*/ 223 w 633"/>
                <a:gd name="T11" fmla="*/ 466 h 724"/>
                <a:gd name="T12" fmla="*/ 323 w 633"/>
                <a:gd name="T13" fmla="*/ 6 h 724"/>
                <a:gd name="T14" fmla="*/ 323 w 633"/>
                <a:gd name="T15" fmla="*/ 6 h 724"/>
                <a:gd name="T16" fmla="*/ 307 w 633"/>
                <a:gd name="T17" fmla="*/ 6 h 724"/>
                <a:gd name="T18" fmla="*/ 2 w 633"/>
                <a:gd name="T19" fmla="*/ 715 h 724"/>
                <a:gd name="T20" fmla="*/ 8 w 633"/>
                <a:gd name="T21" fmla="*/ 724 h 724"/>
                <a:gd name="T22" fmla="*/ 107 w 633"/>
                <a:gd name="T23" fmla="*/ 724 h 724"/>
                <a:gd name="T24" fmla="*/ 115 w 633"/>
                <a:gd name="T25" fmla="*/ 719 h 724"/>
                <a:gd name="T26" fmla="*/ 179 w 633"/>
                <a:gd name="T27" fmla="*/ 569 h 724"/>
                <a:gd name="T28" fmla="*/ 453 w 633"/>
                <a:gd name="T29" fmla="*/ 569 h 724"/>
                <a:gd name="T30" fmla="*/ 517 w 633"/>
                <a:gd name="T31" fmla="*/ 719 h 724"/>
                <a:gd name="T32" fmla="*/ 525 w 633"/>
                <a:gd name="T33" fmla="*/ 724 h 724"/>
                <a:gd name="T34" fmla="*/ 625 w 633"/>
                <a:gd name="T35" fmla="*/ 724 h 724"/>
                <a:gd name="T36" fmla="*/ 631 w 633"/>
                <a:gd name="T37" fmla="*/ 715 h 724"/>
                <a:gd name="T38" fmla="*/ 323 w 633"/>
                <a:gd name="T39"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3" h="724">
                  <a:moveTo>
                    <a:pt x="223" y="466"/>
                  </a:moveTo>
                  <a:lnTo>
                    <a:pt x="223" y="466"/>
                  </a:lnTo>
                  <a:lnTo>
                    <a:pt x="308" y="268"/>
                  </a:lnTo>
                  <a:cubicBezTo>
                    <a:pt x="311" y="261"/>
                    <a:pt x="321" y="261"/>
                    <a:pt x="324" y="268"/>
                  </a:cubicBezTo>
                  <a:lnTo>
                    <a:pt x="409" y="466"/>
                  </a:lnTo>
                  <a:lnTo>
                    <a:pt x="223" y="466"/>
                  </a:lnTo>
                  <a:close/>
                  <a:moveTo>
                    <a:pt x="323" y="6"/>
                  </a:moveTo>
                  <a:lnTo>
                    <a:pt x="323" y="6"/>
                  </a:lnTo>
                  <a:cubicBezTo>
                    <a:pt x="320" y="0"/>
                    <a:pt x="310" y="0"/>
                    <a:pt x="307" y="6"/>
                  </a:cubicBezTo>
                  <a:lnTo>
                    <a:pt x="2" y="715"/>
                  </a:lnTo>
                  <a:cubicBezTo>
                    <a:pt x="0" y="719"/>
                    <a:pt x="3" y="724"/>
                    <a:pt x="8" y="724"/>
                  </a:cubicBezTo>
                  <a:lnTo>
                    <a:pt x="107" y="724"/>
                  </a:lnTo>
                  <a:cubicBezTo>
                    <a:pt x="110" y="724"/>
                    <a:pt x="114" y="722"/>
                    <a:pt x="115" y="719"/>
                  </a:cubicBezTo>
                  <a:lnTo>
                    <a:pt x="179" y="569"/>
                  </a:lnTo>
                  <a:lnTo>
                    <a:pt x="453" y="569"/>
                  </a:lnTo>
                  <a:lnTo>
                    <a:pt x="517" y="719"/>
                  </a:lnTo>
                  <a:cubicBezTo>
                    <a:pt x="518" y="722"/>
                    <a:pt x="522" y="724"/>
                    <a:pt x="525" y="724"/>
                  </a:cubicBezTo>
                  <a:lnTo>
                    <a:pt x="625" y="724"/>
                  </a:lnTo>
                  <a:cubicBezTo>
                    <a:pt x="630" y="724"/>
                    <a:pt x="633" y="719"/>
                    <a:pt x="631" y="715"/>
                  </a:cubicBezTo>
                  <a:lnTo>
                    <a:pt x="323"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7338B91A-7618-4161-A6DE-658CFD035279}"/>
                </a:ext>
              </a:extLst>
            </p:cNvPr>
            <p:cNvSpPr>
              <a:spLocks/>
            </p:cNvSpPr>
            <p:nvPr userDrawn="1"/>
          </p:nvSpPr>
          <p:spPr bwMode="auto">
            <a:xfrm>
              <a:off x="6888" y="3974"/>
              <a:ext cx="111" cy="24"/>
            </a:xfrm>
            <a:custGeom>
              <a:avLst/>
              <a:gdLst>
                <a:gd name="T0" fmla="*/ 473 w 480"/>
                <a:gd name="T1" fmla="*/ 0 h 105"/>
                <a:gd name="T2" fmla="*/ 473 w 480"/>
                <a:gd name="T3" fmla="*/ 0 h 105"/>
                <a:gd name="T4" fmla="*/ 7 w 480"/>
                <a:gd name="T5" fmla="*/ 0 h 105"/>
                <a:gd name="T6" fmla="*/ 0 w 480"/>
                <a:gd name="T7" fmla="*/ 6 h 105"/>
                <a:gd name="T8" fmla="*/ 0 w 480"/>
                <a:gd name="T9" fmla="*/ 98 h 105"/>
                <a:gd name="T10" fmla="*/ 7 w 480"/>
                <a:gd name="T11" fmla="*/ 105 h 105"/>
                <a:gd name="T12" fmla="*/ 473 w 480"/>
                <a:gd name="T13" fmla="*/ 105 h 105"/>
                <a:gd name="T14" fmla="*/ 480 w 480"/>
                <a:gd name="T15" fmla="*/ 98 h 105"/>
                <a:gd name="T16" fmla="*/ 480 w 480"/>
                <a:gd name="T17" fmla="*/ 6 h 105"/>
                <a:gd name="T18" fmla="*/ 473 w 480"/>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5">
                  <a:moveTo>
                    <a:pt x="473" y="0"/>
                  </a:moveTo>
                  <a:lnTo>
                    <a:pt x="473" y="0"/>
                  </a:lnTo>
                  <a:lnTo>
                    <a:pt x="7" y="0"/>
                  </a:lnTo>
                  <a:cubicBezTo>
                    <a:pt x="3" y="0"/>
                    <a:pt x="0" y="3"/>
                    <a:pt x="0" y="6"/>
                  </a:cubicBezTo>
                  <a:lnTo>
                    <a:pt x="0" y="98"/>
                  </a:lnTo>
                  <a:cubicBezTo>
                    <a:pt x="0" y="102"/>
                    <a:pt x="3" y="105"/>
                    <a:pt x="7" y="105"/>
                  </a:cubicBezTo>
                  <a:lnTo>
                    <a:pt x="473" y="105"/>
                  </a:lnTo>
                  <a:cubicBezTo>
                    <a:pt x="477" y="105"/>
                    <a:pt x="480" y="102"/>
                    <a:pt x="480" y="98"/>
                  </a:cubicBezTo>
                  <a:lnTo>
                    <a:pt x="480" y="6"/>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D1486F2D-D4AA-4C1C-BBD2-8B3FF08BD309}"/>
                </a:ext>
              </a:extLst>
            </p:cNvPr>
            <p:cNvSpPr>
              <a:spLocks/>
            </p:cNvSpPr>
            <p:nvPr userDrawn="1"/>
          </p:nvSpPr>
          <p:spPr bwMode="auto">
            <a:xfrm>
              <a:off x="6888" y="4045"/>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99 h 106"/>
                <a:gd name="T10" fmla="*/ 7 w 480"/>
                <a:gd name="T11" fmla="*/ 106 h 106"/>
                <a:gd name="T12" fmla="*/ 473 w 480"/>
                <a:gd name="T13" fmla="*/ 106 h 106"/>
                <a:gd name="T14" fmla="*/ 480 w 480"/>
                <a:gd name="T15" fmla="*/ 99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99"/>
                  </a:lnTo>
                  <a:cubicBezTo>
                    <a:pt x="0" y="103"/>
                    <a:pt x="3" y="106"/>
                    <a:pt x="7" y="106"/>
                  </a:cubicBezTo>
                  <a:lnTo>
                    <a:pt x="473" y="106"/>
                  </a:lnTo>
                  <a:cubicBezTo>
                    <a:pt x="477" y="106"/>
                    <a:pt x="480" y="103"/>
                    <a:pt x="480" y="99"/>
                  </a:cubicBezTo>
                  <a:lnTo>
                    <a:pt x="480" y="7"/>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D7B798E7-5BDE-4817-81D3-CA68475DB2E4}"/>
                </a:ext>
              </a:extLst>
            </p:cNvPr>
            <p:cNvSpPr>
              <a:spLocks/>
            </p:cNvSpPr>
            <p:nvPr userDrawn="1"/>
          </p:nvSpPr>
          <p:spPr bwMode="auto">
            <a:xfrm>
              <a:off x="6888" y="4116"/>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100 h 106"/>
                <a:gd name="T10" fmla="*/ 7 w 480"/>
                <a:gd name="T11" fmla="*/ 106 h 106"/>
                <a:gd name="T12" fmla="*/ 473 w 480"/>
                <a:gd name="T13" fmla="*/ 106 h 106"/>
                <a:gd name="T14" fmla="*/ 480 w 480"/>
                <a:gd name="T15" fmla="*/ 100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100"/>
                  </a:lnTo>
                  <a:cubicBezTo>
                    <a:pt x="0" y="103"/>
                    <a:pt x="3" y="106"/>
                    <a:pt x="7" y="106"/>
                  </a:cubicBezTo>
                  <a:lnTo>
                    <a:pt x="473" y="106"/>
                  </a:lnTo>
                  <a:cubicBezTo>
                    <a:pt x="477" y="106"/>
                    <a:pt x="480" y="103"/>
                    <a:pt x="480" y="100"/>
                  </a:cubicBezTo>
                  <a:lnTo>
                    <a:pt x="480" y="7"/>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DDC0B162-07EB-4ED4-84A2-ACF544557B9E}"/>
              </a:ext>
            </a:extLst>
          </p:cNvPr>
          <p:cNvGrpSpPr/>
          <p:nvPr userDrawn="1"/>
        </p:nvGrpSpPr>
        <p:grpSpPr>
          <a:xfrm>
            <a:off x="12431200" y="152485"/>
            <a:ext cx="971741" cy="2368319"/>
            <a:chOff x="12431200" y="152485"/>
            <a:chExt cx="971741" cy="2368319"/>
          </a:xfrm>
        </p:grpSpPr>
        <p:grpSp>
          <p:nvGrpSpPr>
            <p:cNvPr id="42" name="Group 41">
              <a:extLst>
                <a:ext uri="{FF2B5EF4-FFF2-40B4-BE49-F238E27FC236}">
                  <a16:creationId xmlns:a16="http://schemas.microsoft.com/office/drawing/2014/main" id="{0E9657E1-6C96-4839-BCA7-C42810324AE2}"/>
                </a:ext>
              </a:extLst>
            </p:cNvPr>
            <p:cNvGrpSpPr/>
            <p:nvPr userDrawn="1"/>
          </p:nvGrpSpPr>
          <p:grpSpPr>
            <a:xfrm>
              <a:off x="12431200" y="152485"/>
              <a:ext cx="971741" cy="1804040"/>
              <a:chOff x="12431200" y="152485"/>
              <a:chExt cx="971741" cy="1804040"/>
            </a:xfrm>
          </p:grpSpPr>
          <p:sp>
            <p:nvSpPr>
              <p:cNvPr id="44" name="Oval 43">
                <a:extLst>
                  <a:ext uri="{FF2B5EF4-FFF2-40B4-BE49-F238E27FC236}">
                    <a16:creationId xmlns:a16="http://schemas.microsoft.com/office/drawing/2014/main" id="{100EBC18-6358-4A63-9B08-131634DE5CEB}"/>
                  </a:ext>
                </a:extLst>
              </p:cNvPr>
              <p:cNvSpPr>
                <a:spLocks noChangeAspect="1"/>
              </p:cNvSpPr>
              <p:nvPr userDrawn="1"/>
            </p:nvSpPr>
            <p:spPr>
              <a:xfrm>
                <a:off x="12431200" y="1547042"/>
                <a:ext cx="409483" cy="409483"/>
              </a:xfrm>
              <a:prstGeom prst="ellipse">
                <a:avLst/>
              </a:prstGeom>
              <a:solidFill>
                <a:srgbClr val="C53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5" name="Oval 44">
                <a:extLst>
                  <a:ext uri="{FF2B5EF4-FFF2-40B4-BE49-F238E27FC236}">
                    <a16:creationId xmlns:a16="http://schemas.microsoft.com/office/drawing/2014/main" id="{4355C262-8B2E-498D-B91A-37571CDE95B8}"/>
                  </a:ext>
                </a:extLst>
              </p:cNvPr>
              <p:cNvSpPr>
                <a:spLocks noChangeAspect="1"/>
              </p:cNvSpPr>
              <p:nvPr userDrawn="1"/>
            </p:nvSpPr>
            <p:spPr>
              <a:xfrm>
                <a:off x="12431200" y="976700"/>
                <a:ext cx="409483" cy="409483"/>
              </a:xfrm>
              <a:prstGeom prst="ellipse">
                <a:avLst/>
              </a:prstGeom>
              <a:solidFill>
                <a:srgbClr val="6B04A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6" name="Oval 45">
                <a:extLst>
                  <a:ext uri="{FF2B5EF4-FFF2-40B4-BE49-F238E27FC236}">
                    <a16:creationId xmlns:a16="http://schemas.microsoft.com/office/drawing/2014/main" id="{A4FDB770-DF01-42BA-9938-932956327B2F}"/>
                  </a:ext>
                </a:extLst>
              </p:cNvPr>
              <p:cNvSpPr>
                <a:spLocks noChangeAspect="1"/>
              </p:cNvSpPr>
              <p:nvPr userDrawn="1"/>
            </p:nvSpPr>
            <p:spPr>
              <a:xfrm>
                <a:off x="12431200" y="412421"/>
                <a:ext cx="409483" cy="409483"/>
              </a:xfrm>
              <a:prstGeom prst="ellipse">
                <a:avLst/>
              </a:prstGeom>
              <a:solidFill>
                <a:srgbClr val="3D115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7" name="Rectangle 46">
                <a:extLst>
                  <a:ext uri="{FF2B5EF4-FFF2-40B4-BE49-F238E27FC236}">
                    <a16:creationId xmlns:a16="http://schemas.microsoft.com/office/drawing/2014/main" id="{E0C1DF91-3BB2-4C5B-9A8A-3231329F1246}"/>
                  </a:ext>
                </a:extLst>
              </p:cNvPr>
              <p:cNvSpPr/>
              <p:nvPr userDrawn="1"/>
            </p:nvSpPr>
            <p:spPr>
              <a:xfrm>
                <a:off x="12431200" y="152485"/>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Primary Palette</a:t>
                </a:r>
              </a:p>
            </p:txBody>
          </p:sp>
          <p:sp>
            <p:nvSpPr>
              <p:cNvPr id="48" name="Oval 47">
                <a:extLst>
                  <a:ext uri="{FF2B5EF4-FFF2-40B4-BE49-F238E27FC236}">
                    <a16:creationId xmlns:a16="http://schemas.microsoft.com/office/drawing/2014/main" id="{11808ED0-648E-4675-B4E0-770BCB244D55}"/>
                  </a:ext>
                </a:extLst>
              </p:cNvPr>
              <p:cNvSpPr>
                <a:spLocks noChangeAspect="1"/>
              </p:cNvSpPr>
              <p:nvPr userDrawn="1"/>
            </p:nvSpPr>
            <p:spPr>
              <a:xfrm>
                <a:off x="12914957" y="1547042"/>
                <a:ext cx="409483" cy="409483"/>
              </a:xfrm>
              <a:prstGeom prst="ellipse">
                <a:avLst/>
              </a:prstGeom>
              <a:solidFill>
                <a:srgbClr val="BECCD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9" name="Oval 48">
                <a:extLst>
                  <a:ext uri="{FF2B5EF4-FFF2-40B4-BE49-F238E27FC236}">
                    <a16:creationId xmlns:a16="http://schemas.microsoft.com/office/drawing/2014/main" id="{14A32885-A7EF-468F-99CF-F9734CC38725}"/>
                  </a:ext>
                </a:extLst>
              </p:cNvPr>
              <p:cNvSpPr>
                <a:spLocks noChangeAspect="1"/>
              </p:cNvSpPr>
              <p:nvPr userDrawn="1"/>
            </p:nvSpPr>
            <p:spPr>
              <a:xfrm>
                <a:off x="12914957" y="976700"/>
                <a:ext cx="409483" cy="409483"/>
              </a:xfrm>
              <a:prstGeom prst="ellipse">
                <a:avLst/>
              </a:prstGeom>
              <a:solidFill>
                <a:srgbClr val="73829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50" name="Oval 49">
                <a:extLst>
                  <a:ext uri="{FF2B5EF4-FFF2-40B4-BE49-F238E27FC236}">
                    <a16:creationId xmlns:a16="http://schemas.microsoft.com/office/drawing/2014/main" id="{295FA0A3-86E5-4AFC-B2B2-E43CC0ADA2FF}"/>
                  </a:ext>
                </a:extLst>
              </p:cNvPr>
              <p:cNvSpPr>
                <a:spLocks noChangeAspect="1"/>
              </p:cNvSpPr>
              <p:nvPr userDrawn="1"/>
            </p:nvSpPr>
            <p:spPr>
              <a:xfrm>
                <a:off x="12914957" y="412421"/>
                <a:ext cx="409483" cy="409483"/>
              </a:xfrm>
              <a:prstGeom prst="ellipse">
                <a:avLst/>
              </a:prstGeom>
              <a:solidFill>
                <a:srgbClr val="363D4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sp>
          <p:nvSpPr>
            <p:cNvPr id="43" name="Oval 42">
              <a:extLst>
                <a:ext uri="{FF2B5EF4-FFF2-40B4-BE49-F238E27FC236}">
                  <a16:creationId xmlns:a16="http://schemas.microsoft.com/office/drawing/2014/main" id="{E9FD60B8-9D5F-49B4-97DA-55D7B6F2E822}"/>
                </a:ext>
              </a:extLst>
            </p:cNvPr>
            <p:cNvSpPr>
              <a:spLocks noChangeAspect="1"/>
            </p:cNvSpPr>
            <p:nvPr userDrawn="1"/>
          </p:nvSpPr>
          <p:spPr>
            <a:xfrm>
              <a:off x="12914957" y="2111321"/>
              <a:ext cx="409483" cy="409483"/>
            </a:xfrm>
            <a:prstGeom prst="ellipse">
              <a:avLst/>
            </a:prstGeom>
            <a:solidFill>
              <a:srgbClr val="F7F3F3"/>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grpSp>
        <p:nvGrpSpPr>
          <p:cNvPr id="51" name="Group 50">
            <a:extLst>
              <a:ext uri="{FF2B5EF4-FFF2-40B4-BE49-F238E27FC236}">
                <a16:creationId xmlns:a16="http://schemas.microsoft.com/office/drawing/2014/main" id="{5E19C001-D92A-42DD-A34F-FE649A8A3384}"/>
              </a:ext>
            </a:extLst>
          </p:cNvPr>
          <p:cNvGrpSpPr/>
          <p:nvPr userDrawn="1"/>
        </p:nvGrpSpPr>
        <p:grpSpPr>
          <a:xfrm>
            <a:off x="12431200" y="4770851"/>
            <a:ext cx="1376999" cy="1419507"/>
            <a:chOff x="12431200" y="4979663"/>
            <a:chExt cx="1376999" cy="1419507"/>
          </a:xfrm>
        </p:grpSpPr>
        <p:sp>
          <p:nvSpPr>
            <p:cNvPr id="52" name="Rectangle 51">
              <a:extLst>
                <a:ext uri="{FF2B5EF4-FFF2-40B4-BE49-F238E27FC236}">
                  <a16:creationId xmlns:a16="http://schemas.microsoft.com/office/drawing/2014/main" id="{B70AF656-FC77-47F5-8299-B5E0265AAC7C}"/>
                </a:ext>
              </a:extLst>
            </p:cNvPr>
            <p:cNvSpPr/>
            <p:nvPr userDrawn="1"/>
          </p:nvSpPr>
          <p:spPr>
            <a:xfrm>
              <a:off x="12431200" y="4979663"/>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Highlight Colors</a:t>
              </a:r>
            </a:p>
          </p:txBody>
        </p:sp>
        <p:sp>
          <p:nvSpPr>
            <p:cNvPr id="53" name="Oval 52">
              <a:extLst>
                <a:ext uri="{FF2B5EF4-FFF2-40B4-BE49-F238E27FC236}">
                  <a16:creationId xmlns:a16="http://schemas.microsoft.com/office/drawing/2014/main" id="{E47BFAE5-77D3-4E35-B15B-A5C4D9897B92}"/>
                </a:ext>
              </a:extLst>
            </p:cNvPr>
            <p:cNvSpPr>
              <a:spLocks noChangeAspect="1"/>
            </p:cNvSpPr>
            <p:nvPr userDrawn="1"/>
          </p:nvSpPr>
          <p:spPr>
            <a:xfrm>
              <a:off x="12431200" y="5420034"/>
              <a:ext cx="409483" cy="409483"/>
            </a:xfrm>
            <a:prstGeom prst="ellipse">
              <a:avLst/>
            </a:prstGeom>
            <a:solidFill>
              <a:srgbClr val="F7065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4" name="Oval 53">
              <a:extLst>
                <a:ext uri="{FF2B5EF4-FFF2-40B4-BE49-F238E27FC236}">
                  <a16:creationId xmlns:a16="http://schemas.microsoft.com/office/drawing/2014/main" id="{67719DA5-86E0-4F30-AEF6-A49F663B332A}"/>
                </a:ext>
              </a:extLst>
            </p:cNvPr>
            <p:cNvSpPr>
              <a:spLocks noChangeAspect="1"/>
            </p:cNvSpPr>
            <p:nvPr userDrawn="1"/>
          </p:nvSpPr>
          <p:spPr>
            <a:xfrm>
              <a:off x="12431200" y="5989687"/>
              <a:ext cx="409483" cy="409483"/>
            </a:xfrm>
            <a:prstGeom prst="ellipse">
              <a:avLst/>
            </a:prstGeom>
            <a:solidFill>
              <a:srgbClr val="960A45"/>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5" name="Oval 54">
              <a:extLst>
                <a:ext uri="{FF2B5EF4-FFF2-40B4-BE49-F238E27FC236}">
                  <a16:creationId xmlns:a16="http://schemas.microsoft.com/office/drawing/2014/main" id="{8EB012BF-D980-45E8-9535-6CC2141D869E}"/>
                </a:ext>
              </a:extLst>
            </p:cNvPr>
            <p:cNvSpPr>
              <a:spLocks noChangeAspect="1"/>
            </p:cNvSpPr>
            <p:nvPr userDrawn="1"/>
          </p:nvSpPr>
          <p:spPr>
            <a:xfrm>
              <a:off x="12914957" y="5420034"/>
              <a:ext cx="409483" cy="409483"/>
            </a:xfrm>
            <a:prstGeom prst="ellipse">
              <a:avLst/>
            </a:prstGeom>
            <a:solidFill>
              <a:srgbClr val="FFBC0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6" name="Oval 55">
              <a:extLst>
                <a:ext uri="{FF2B5EF4-FFF2-40B4-BE49-F238E27FC236}">
                  <a16:creationId xmlns:a16="http://schemas.microsoft.com/office/drawing/2014/main" id="{88E47A85-6360-4E8E-9B33-28728CD7CE8E}"/>
                </a:ext>
              </a:extLst>
            </p:cNvPr>
            <p:cNvSpPr>
              <a:spLocks noChangeAspect="1"/>
            </p:cNvSpPr>
            <p:nvPr userDrawn="1"/>
          </p:nvSpPr>
          <p:spPr>
            <a:xfrm>
              <a:off x="12914957" y="5989687"/>
              <a:ext cx="409483" cy="409483"/>
            </a:xfrm>
            <a:prstGeom prst="ellipse">
              <a:avLst/>
            </a:prstGeom>
            <a:solidFill>
              <a:srgbClr val="FA961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7" name="Oval 56">
              <a:extLst>
                <a:ext uri="{FF2B5EF4-FFF2-40B4-BE49-F238E27FC236}">
                  <a16:creationId xmlns:a16="http://schemas.microsoft.com/office/drawing/2014/main" id="{154DCBD9-261C-41E6-A712-12B294F40FA8}"/>
                </a:ext>
              </a:extLst>
            </p:cNvPr>
            <p:cNvSpPr>
              <a:spLocks noChangeAspect="1"/>
            </p:cNvSpPr>
            <p:nvPr userDrawn="1"/>
          </p:nvSpPr>
          <p:spPr>
            <a:xfrm>
              <a:off x="13398716" y="5420034"/>
              <a:ext cx="409483" cy="409483"/>
            </a:xfrm>
            <a:prstGeom prst="ellipse">
              <a:avLst/>
            </a:prstGeom>
            <a:solidFill>
              <a:srgbClr val="FF6C1A"/>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8" name="Oval 57">
              <a:extLst>
                <a:ext uri="{FF2B5EF4-FFF2-40B4-BE49-F238E27FC236}">
                  <a16:creationId xmlns:a16="http://schemas.microsoft.com/office/drawing/2014/main" id="{D4ACF2DF-3FC9-4578-9B78-6A2935237D84}"/>
                </a:ext>
              </a:extLst>
            </p:cNvPr>
            <p:cNvSpPr>
              <a:spLocks noChangeAspect="1"/>
            </p:cNvSpPr>
            <p:nvPr userDrawn="1"/>
          </p:nvSpPr>
          <p:spPr>
            <a:xfrm>
              <a:off x="13398716" y="5989687"/>
              <a:ext cx="409483" cy="409483"/>
            </a:xfrm>
            <a:prstGeom prst="ellipse">
              <a:avLst/>
            </a:prstGeom>
            <a:solidFill>
              <a:srgbClr val="DB2F2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grpSp>
        <p:nvGrpSpPr>
          <p:cNvPr id="59" name="Group 58">
            <a:extLst>
              <a:ext uri="{FF2B5EF4-FFF2-40B4-BE49-F238E27FC236}">
                <a16:creationId xmlns:a16="http://schemas.microsoft.com/office/drawing/2014/main" id="{B52970FF-A77E-476A-8C32-D31A4F235CDB}"/>
              </a:ext>
            </a:extLst>
          </p:cNvPr>
          <p:cNvGrpSpPr/>
          <p:nvPr userDrawn="1"/>
        </p:nvGrpSpPr>
        <p:grpSpPr>
          <a:xfrm>
            <a:off x="12431200" y="2675600"/>
            <a:ext cx="971741" cy="1940780"/>
            <a:chOff x="12431200" y="2678506"/>
            <a:chExt cx="971741" cy="1940780"/>
          </a:xfrm>
        </p:grpSpPr>
        <p:sp>
          <p:nvSpPr>
            <p:cNvPr id="60" name="Rectangle 59">
              <a:extLst>
                <a:ext uri="{FF2B5EF4-FFF2-40B4-BE49-F238E27FC236}">
                  <a16:creationId xmlns:a16="http://schemas.microsoft.com/office/drawing/2014/main" id="{2A6D9301-A04F-4ABD-A8C9-7ACC556F35B3}"/>
                </a:ext>
              </a:extLst>
            </p:cNvPr>
            <p:cNvSpPr/>
            <p:nvPr userDrawn="1"/>
          </p:nvSpPr>
          <p:spPr>
            <a:xfrm>
              <a:off x="12431200" y="2678506"/>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Secondary Colors</a:t>
              </a:r>
            </a:p>
          </p:txBody>
        </p:sp>
        <p:sp>
          <p:nvSpPr>
            <p:cNvPr id="61" name="Oval 60">
              <a:extLst>
                <a:ext uri="{FF2B5EF4-FFF2-40B4-BE49-F238E27FC236}">
                  <a16:creationId xmlns:a16="http://schemas.microsoft.com/office/drawing/2014/main" id="{4E10E3F4-07B9-42C8-A8CD-1FEC84D2B57A}"/>
                </a:ext>
              </a:extLst>
            </p:cNvPr>
            <p:cNvSpPr>
              <a:spLocks noChangeAspect="1"/>
            </p:cNvSpPr>
            <p:nvPr userDrawn="1"/>
          </p:nvSpPr>
          <p:spPr>
            <a:xfrm>
              <a:off x="12431200" y="3645524"/>
              <a:ext cx="409483" cy="409483"/>
            </a:xfrm>
            <a:prstGeom prst="ellipse">
              <a:avLst/>
            </a:prstGeom>
            <a:solidFill>
              <a:srgbClr val="4D5EE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2" name="Oval 61">
              <a:extLst>
                <a:ext uri="{FF2B5EF4-FFF2-40B4-BE49-F238E27FC236}">
                  <a16:creationId xmlns:a16="http://schemas.microsoft.com/office/drawing/2014/main" id="{137AD44E-CB7D-4A48-A81F-28EE018FC736}"/>
                </a:ext>
              </a:extLst>
            </p:cNvPr>
            <p:cNvSpPr>
              <a:spLocks noChangeAspect="1"/>
            </p:cNvSpPr>
            <p:nvPr userDrawn="1"/>
          </p:nvSpPr>
          <p:spPr>
            <a:xfrm>
              <a:off x="12431200" y="3081245"/>
              <a:ext cx="409483" cy="409483"/>
            </a:xfrm>
            <a:prstGeom prst="ellipse">
              <a:avLst/>
            </a:prstGeom>
            <a:solidFill>
              <a:srgbClr val="3B20C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3" name="Oval 62">
              <a:extLst>
                <a:ext uri="{FF2B5EF4-FFF2-40B4-BE49-F238E27FC236}">
                  <a16:creationId xmlns:a16="http://schemas.microsoft.com/office/drawing/2014/main" id="{98ADC8D7-5DA4-4BF1-BA55-4F21628DE28F}"/>
                </a:ext>
              </a:extLst>
            </p:cNvPr>
            <p:cNvSpPr>
              <a:spLocks noChangeAspect="1"/>
            </p:cNvSpPr>
            <p:nvPr userDrawn="1"/>
          </p:nvSpPr>
          <p:spPr>
            <a:xfrm>
              <a:off x="12914957" y="3645524"/>
              <a:ext cx="409483" cy="409483"/>
            </a:xfrm>
            <a:prstGeom prst="ellipse">
              <a:avLst/>
            </a:prstGeom>
            <a:solidFill>
              <a:srgbClr val="30B887"/>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4" name="Oval 63">
              <a:extLst>
                <a:ext uri="{FF2B5EF4-FFF2-40B4-BE49-F238E27FC236}">
                  <a16:creationId xmlns:a16="http://schemas.microsoft.com/office/drawing/2014/main" id="{6BD45B49-FE6B-41EF-99B7-2E79B88BF84A}"/>
                </a:ext>
              </a:extLst>
            </p:cNvPr>
            <p:cNvSpPr>
              <a:spLocks noChangeAspect="1"/>
            </p:cNvSpPr>
            <p:nvPr userDrawn="1"/>
          </p:nvSpPr>
          <p:spPr>
            <a:xfrm>
              <a:off x="12914957" y="3081245"/>
              <a:ext cx="409483" cy="409483"/>
            </a:xfrm>
            <a:prstGeom prst="ellipse">
              <a:avLst/>
            </a:prstGeom>
            <a:solidFill>
              <a:srgbClr val="0D906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5" name="Oval 64">
              <a:extLst>
                <a:ext uri="{FF2B5EF4-FFF2-40B4-BE49-F238E27FC236}">
                  <a16:creationId xmlns:a16="http://schemas.microsoft.com/office/drawing/2014/main" id="{586CFEAD-7D00-4186-AAF2-8A1A5FDFBC65}"/>
                </a:ext>
              </a:extLst>
            </p:cNvPr>
            <p:cNvSpPr>
              <a:spLocks noChangeAspect="1"/>
            </p:cNvSpPr>
            <p:nvPr userDrawn="1"/>
          </p:nvSpPr>
          <p:spPr>
            <a:xfrm>
              <a:off x="12431200" y="4209803"/>
              <a:ext cx="409483" cy="409483"/>
            </a:xfrm>
            <a:prstGeom prst="ellipse">
              <a:avLst/>
            </a:prstGeom>
            <a:solidFill>
              <a:srgbClr val="94B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6" name="Oval 65">
              <a:extLst>
                <a:ext uri="{FF2B5EF4-FFF2-40B4-BE49-F238E27FC236}">
                  <a16:creationId xmlns:a16="http://schemas.microsoft.com/office/drawing/2014/main" id="{1DAADCB1-95FA-48F7-B179-DED198345CDA}"/>
                </a:ext>
              </a:extLst>
            </p:cNvPr>
            <p:cNvSpPr>
              <a:spLocks noChangeAspect="1"/>
            </p:cNvSpPr>
            <p:nvPr userDrawn="1"/>
          </p:nvSpPr>
          <p:spPr>
            <a:xfrm>
              <a:off x="12914957" y="4209803"/>
              <a:ext cx="409483" cy="409483"/>
            </a:xfrm>
            <a:prstGeom prst="ellipse">
              <a:avLst/>
            </a:prstGeom>
            <a:solidFill>
              <a:srgbClr val="4FD4A1"/>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sp>
        <p:nvSpPr>
          <p:cNvPr id="67" name="TextBox 66">
            <a:extLst>
              <a:ext uri="{FF2B5EF4-FFF2-40B4-BE49-F238E27FC236}">
                <a16:creationId xmlns:a16="http://schemas.microsoft.com/office/drawing/2014/main" id="{EF987A41-B6E6-4612-A027-FADF1FEE21CE}"/>
              </a:ext>
            </a:extLst>
          </p:cNvPr>
          <p:cNvSpPr txBox="1"/>
          <p:nvPr userDrawn="1"/>
        </p:nvSpPr>
        <p:spPr>
          <a:xfrm>
            <a:off x="13716402" y="133067"/>
            <a:ext cx="1705838" cy="4570482"/>
          </a:xfrm>
          <a:prstGeom prst="rect">
            <a:avLst/>
          </a:prstGeom>
          <a:noFill/>
        </p:spPr>
        <p:txBody>
          <a:bodyPr wrap="square" rtlCol="0">
            <a:spAutoFit/>
          </a:bodyPr>
          <a:lstStyle/>
          <a:p>
            <a:pPr>
              <a:spcAft>
                <a:spcPts val="600"/>
              </a:spcAft>
            </a:pPr>
            <a:r>
              <a:rPr lang="en-US" sz="900" b="1" i="0" u="none" strike="noStrike" kern="1200">
                <a:solidFill>
                  <a:schemeClr val="bg1">
                    <a:lumMod val="50000"/>
                  </a:schemeClr>
                </a:solidFill>
                <a:effectLst/>
                <a:latin typeface="+mn-lt"/>
                <a:ea typeface="+mn-ea"/>
                <a:cs typeface="+mn-cs"/>
              </a:rPr>
              <a:t>Change the color of a shape </a:t>
            </a:r>
            <a:br>
              <a:rPr lang="en-US" sz="900" b="1" i="0" u="none" strike="noStrike" kern="1200">
                <a:solidFill>
                  <a:schemeClr val="bg1">
                    <a:lumMod val="50000"/>
                  </a:schemeClr>
                </a:solidFill>
                <a:effectLst/>
                <a:latin typeface="+mn-lt"/>
                <a:ea typeface="+mn-ea"/>
                <a:cs typeface="+mn-cs"/>
              </a:rPr>
            </a:br>
            <a:r>
              <a:rPr lang="en-US" sz="900" b="1" i="0" u="none" strike="noStrike" kern="1200">
                <a:solidFill>
                  <a:schemeClr val="bg1">
                    <a:lumMod val="50000"/>
                  </a:schemeClr>
                </a:solidFill>
                <a:effectLst/>
                <a:latin typeface="+mn-lt"/>
                <a:ea typeface="+mn-ea"/>
                <a:cs typeface="+mn-cs"/>
              </a:rPr>
              <a:t>or text</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Select the shape or text you want to assign a new color to. (To select multiple objects, press Ctrl and then click the shapes.) </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On the Format or Shape Format tab, select Shape Fill (if you're coloring a shape) or Text Fill (if you're coloring text).</a:t>
            </a:r>
            <a:br>
              <a:rPr lang="en-US" sz="900" b="0" i="0" u="none" strike="noStrike" kern="1200">
                <a:solidFill>
                  <a:schemeClr val="bg1">
                    <a:lumMod val="50000"/>
                  </a:schemeClr>
                </a:solidFill>
                <a:effectLst/>
                <a:latin typeface="+mn-lt"/>
                <a:ea typeface="+mn-ea"/>
                <a:cs typeface="+mn-cs"/>
              </a:rPr>
            </a:br>
            <a:br>
              <a:rPr lang="en-US" sz="900" b="0" i="0" u="none" strike="noStrike" kern="1200">
                <a:solidFill>
                  <a:schemeClr val="bg1">
                    <a:lumMod val="50000"/>
                  </a:schemeClr>
                </a:solidFill>
                <a:effectLst/>
                <a:latin typeface="+mn-lt"/>
                <a:ea typeface="+mn-ea"/>
                <a:cs typeface="+mn-cs"/>
              </a:rPr>
            </a:br>
            <a:r>
              <a:rPr lang="en-US" sz="900" b="0" i="0" u="none" strike="noStrike" kern="1200">
                <a:solidFill>
                  <a:schemeClr val="bg1">
                    <a:lumMod val="50000"/>
                  </a:schemeClr>
                </a:solidFill>
                <a:effectLst/>
                <a:latin typeface="+mn-lt"/>
                <a:ea typeface="+mn-ea"/>
                <a:cs typeface="+mn-cs"/>
              </a:rPr>
              <a:t>The mouse pointer turns into an eyedropper tool</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a:solidFill>
                  <a:schemeClr val="bg1">
                    <a:lumMod val="50000"/>
                  </a:schemeClr>
                </a:solidFill>
                <a:effectLst/>
                <a:latin typeface="Segoe UI"/>
              </a:rPr>
              <a:t>As you move your pointer around onscreen, a live preview of the color you're pointing at appears. Hover or pause on a color to see its RGB (Red Green Blue) color coordinates.</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kern="1200">
                <a:solidFill>
                  <a:schemeClr val="bg1">
                    <a:lumMod val="50000"/>
                  </a:schemeClr>
                </a:solidFill>
                <a:effectLst/>
                <a:latin typeface="+mn-lt"/>
                <a:ea typeface="+mn-ea"/>
                <a:cs typeface="+mn-cs"/>
              </a:rPr>
              <a:t>Using the eyedropper, click the color you want to match; it's immediately applied to the selected shape or object.</a:t>
            </a:r>
          </a:p>
          <a:p>
            <a:pPr marL="228600" indent="-228600">
              <a:spcAft>
                <a:spcPts val="600"/>
              </a:spcAft>
              <a:buFont typeface="+mj-lt"/>
              <a:buAutoNum type="arabicPeriod"/>
            </a:pPr>
            <a:endParaRPr lang="en-US" sz="900" b="0" i="0" u="none" strike="noStrike" kern="1200">
              <a:solidFill>
                <a:schemeClr val="bg1">
                  <a:lumMod val="50000"/>
                </a:schemeClr>
              </a:solidFill>
              <a:effectLst/>
              <a:latin typeface="+mn-lt"/>
              <a:ea typeface="+mn-ea"/>
              <a:cs typeface="+mn-cs"/>
            </a:endParaRPr>
          </a:p>
          <a:p>
            <a:pPr>
              <a:spcAft>
                <a:spcPts val="600"/>
              </a:spcAft>
            </a:pPr>
            <a:endParaRPr lang="en-US" sz="900">
              <a:solidFill>
                <a:schemeClr val="bg1">
                  <a:lumMod val="50000"/>
                </a:schemeClr>
              </a:solidFill>
            </a:endParaRPr>
          </a:p>
        </p:txBody>
      </p:sp>
      <p:pic>
        <p:nvPicPr>
          <p:cNvPr id="68" name="Picture 67">
            <a:extLst>
              <a:ext uri="{FF2B5EF4-FFF2-40B4-BE49-F238E27FC236}">
                <a16:creationId xmlns:a16="http://schemas.microsoft.com/office/drawing/2014/main" id="{749F55A2-57E5-47B9-BFE7-59358207AFBD}"/>
              </a:ext>
            </a:extLst>
          </p:cNvPr>
          <p:cNvPicPr>
            <a:picLocks noChangeAspect="1"/>
          </p:cNvPicPr>
          <p:nvPr userDrawn="1"/>
        </p:nvPicPr>
        <p:blipFill>
          <a:blip r:embed="rId2"/>
          <a:stretch>
            <a:fillRect/>
          </a:stretch>
        </p:blipFill>
        <p:spPr>
          <a:xfrm>
            <a:off x="14012244" y="4384548"/>
            <a:ext cx="1088171" cy="1611330"/>
          </a:xfrm>
          <a:prstGeom prst="rect">
            <a:avLst/>
          </a:prstGeom>
        </p:spPr>
      </p:pic>
      <p:sp>
        <p:nvSpPr>
          <p:cNvPr id="69" name="TextBox 68">
            <a:extLst>
              <a:ext uri="{FF2B5EF4-FFF2-40B4-BE49-F238E27FC236}">
                <a16:creationId xmlns:a16="http://schemas.microsoft.com/office/drawing/2014/main" id="{61FEB41C-17FA-4EBB-91E9-E816E4D14A11}"/>
              </a:ext>
            </a:extLst>
          </p:cNvPr>
          <p:cNvSpPr txBox="1"/>
          <p:nvPr userDrawn="1"/>
        </p:nvSpPr>
        <p:spPr>
          <a:xfrm>
            <a:off x="0" y="-345748"/>
            <a:ext cx="12192000" cy="265176"/>
          </a:xfrm>
          <a:prstGeom prst="rect">
            <a:avLst/>
          </a:prstGeom>
          <a:solidFill>
            <a:schemeClr val="bg1">
              <a:lumMod val="95000"/>
            </a:schemeClr>
          </a:solidFill>
        </p:spPr>
        <p:txBody>
          <a:bodyPr wrap="square" lIns="0" rtlCol="0" anchor="ctr" anchorCtr="0">
            <a:noAutofit/>
          </a:bodyPr>
          <a:lstStyle/>
          <a:p>
            <a:pPr algn="ctr"/>
            <a:r>
              <a:rPr lang="en-GB" sz="1000" baseline="0">
                <a:solidFill>
                  <a:srgbClr val="47505D"/>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Tree>
    <p:extLst>
      <p:ext uri="{BB962C8B-B14F-4D97-AF65-F5344CB8AC3E}">
        <p14:creationId xmlns:p14="http://schemas.microsoft.com/office/powerpoint/2010/main" val="285116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5806F1F3-03E3-8747-AF82-D17D58B1C693}"/>
              </a:ext>
            </a:extLst>
          </p:cNvPr>
          <p:cNvSpPr>
            <a:spLocks noGrp="1"/>
          </p:cNvSpPr>
          <p:nvPr>
            <p:ph type="body" sz="quarter" idx="13" hasCustomPrompt="1"/>
          </p:nvPr>
        </p:nvSpPr>
        <p:spPr>
          <a:xfrm>
            <a:off x="609600" y="1426463"/>
            <a:ext cx="10972800" cy="320040"/>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6" name="Title 5">
            <a:extLst>
              <a:ext uri="{FF2B5EF4-FFF2-40B4-BE49-F238E27FC236}">
                <a16:creationId xmlns:a16="http://schemas.microsoft.com/office/drawing/2014/main" id="{1E174FCC-E1DA-0547-B958-1E077E3F4848}"/>
              </a:ext>
            </a:extLst>
          </p:cNvPr>
          <p:cNvSpPr>
            <a:spLocks noGrp="1"/>
          </p:cNvSpPr>
          <p:nvPr>
            <p:ph type="title"/>
          </p:nvPr>
        </p:nvSpPr>
        <p:spPr/>
        <p:txBody>
          <a:bodyPr/>
          <a:lstStyle/>
          <a:p>
            <a:r>
              <a:rPr lang="en-US"/>
              <a:t>Click to edit Master title style</a:t>
            </a:r>
          </a:p>
        </p:txBody>
      </p:sp>
      <p:sp>
        <p:nvSpPr>
          <p:cNvPr id="10" name="Content Placeholder 9">
            <a:extLst>
              <a:ext uri="{FF2B5EF4-FFF2-40B4-BE49-F238E27FC236}">
                <a16:creationId xmlns:a16="http://schemas.microsoft.com/office/drawing/2014/main" id="{E104F8C8-AE65-4D38-A94D-DAF87B0AE1F9}"/>
              </a:ext>
            </a:extLst>
          </p:cNvPr>
          <p:cNvSpPr>
            <a:spLocks noGrp="1"/>
          </p:cNvSpPr>
          <p:nvPr>
            <p:ph sz="quarter" idx="20"/>
          </p:nvPr>
        </p:nvSpPr>
        <p:spPr>
          <a:xfrm>
            <a:off x="609600" y="1920875"/>
            <a:ext cx="1097280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F287778-0117-EA47-9FF4-1F5A7F66EE46}"/>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11" name="Slide Number Placeholder 10">
            <a:extLst>
              <a:ext uri="{FF2B5EF4-FFF2-40B4-BE49-F238E27FC236}">
                <a16:creationId xmlns:a16="http://schemas.microsoft.com/office/drawing/2014/main" id="{F8E8988F-294C-1140-AA84-8CFAB9AAA608}"/>
              </a:ext>
            </a:extLst>
          </p:cNvPr>
          <p:cNvSpPr>
            <a:spLocks noGrp="1"/>
          </p:cNvSpPr>
          <p:nvPr>
            <p:ph type="sldNum" sz="quarter" idx="23"/>
          </p:nvPr>
        </p:nvSpPr>
        <p:spPr/>
        <p:txBody>
          <a:bodyPr/>
          <a:lstStyle/>
          <a:p>
            <a:fld id="{267CDB12-45E5-4FD7-AE50-9CB5AFC72BA1}" type="slidenum">
              <a:rPr lang="en-GB" smtClean="0"/>
              <a:pPr/>
              <a:t>‹#›</a:t>
            </a:fld>
            <a:endParaRPr lang="en-GB"/>
          </a:p>
        </p:txBody>
      </p:sp>
    </p:spTree>
    <p:extLst>
      <p:ext uri="{BB962C8B-B14F-4D97-AF65-F5344CB8AC3E}">
        <p14:creationId xmlns:p14="http://schemas.microsoft.com/office/powerpoint/2010/main" val="91806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7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Blank layout - comple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sclaimer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DC5340D-9095-4617-92BD-21105993139C}"/>
              </a:ext>
            </a:extLst>
          </p:cNvPr>
          <p:cNvSpPr txBox="1"/>
          <p:nvPr userDrawn="1"/>
        </p:nvSpPr>
        <p:spPr>
          <a:xfrm>
            <a:off x="609600" y="3961654"/>
            <a:ext cx="5486400" cy="2096245"/>
          </a:xfrm>
          <a:prstGeom prst="rect">
            <a:avLst/>
          </a:prstGeom>
          <a:noFill/>
        </p:spPr>
        <p:txBody>
          <a:bodyPr wrap="square" lIns="0" tIns="0" rIns="0" bIns="0" rtlCol="0" anchor="b">
            <a:noAutofit/>
          </a:bodyPr>
          <a:lstStyle/>
          <a:p>
            <a:pPr>
              <a:lnSpc>
                <a:spcPts val="1200"/>
              </a:lnSpc>
              <a:spcBef>
                <a:spcPts val="0"/>
              </a:spcBef>
              <a:spcAft>
                <a:spcPts val="600"/>
              </a:spcAft>
            </a:pPr>
            <a:r>
              <a:rPr lang="en-GB" sz="1000" b="0" spc="20" baseline="0">
                <a:solidFill>
                  <a:schemeClr val="bg1"/>
                </a:solidFill>
                <a:latin typeface="+mn-lt"/>
                <a:cs typeface="Calibri" panose="020F0502020204030204" pitchFamily="34" charset="0"/>
              </a:rPr>
              <a:t>This presentation may include predictions, estimates, intentions, beliefs and other statements that are or may be construed as being forward-looking. While these forward-looking statements represent our current judgment on what the future holds, they are subject to risks and uncertainties that could result in actual outcomes differing materially from those projected in these statements. No statement contained herein constitutes a commitment by AVEVA to perform any particular action or to deliver any particular product or product features. Readers are cautioned not to place undue reliance on these forward-looking statements, which reflect our opinions only as of the date of this presentation.  </a:t>
            </a:r>
          </a:p>
          <a:p>
            <a:pPr>
              <a:lnSpc>
                <a:spcPts val="1200"/>
              </a:lnSpc>
              <a:spcBef>
                <a:spcPts val="0"/>
              </a:spcBef>
              <a:spcAft>
                <a:spcPts val="600"/>
              </a:spcAft>
            </a:pPr>
            <a:r>
              <a:rPr lang="en-GB" sz="1000" b="0" spc="20" baseline="0">
                <a:solidFill>
                  <a:schemeClr val="bg1"/>
                </a:solidFill>
                <a:latin typeface="+mn-lt"/>
                <a:cs typeface="Calibri" panose="020F0502020204030204" pitchFamily="34" charset="0"/>
              </a:rPr>
              <a:t>The Company shall not be obliged to disclose any revision to these forward-looking statements to reflect events or circumstances occurring after the date on which they are made or to reflect the occurrence of future events.</a:t>
            </a:r>
          </a:p>
        </p:txBody>
      </p:sp>
      <p:grpSp>
        <p:nvGrpSpPr>
          <p:cNvPr id="9" name="Group 4">
            <a:extLst>
              <a:ext uri="{FF2B5EF4-FFF2-40B4-BE49-F238E27FC236}">
                <a16:creationId xmlns:a16="http://schemas.microsoft.com/office/drawing/2014/main" id="{4E430D5E-CCB7-441B-A9C8-D0BBF49F95EA}"/>
              </a:ext>
            </a:extLst>
          </p:cNvPr>
          <p:cNvGrpSpPr>
            <a:grpSpLocks noChangeAspect="1"/>
          </p:cNvGrpSpPr>
          <p:nvPr userDrawn="1"/>
        </p:nvGrpSpPr>
        <p:grpSpPr bwMode="auto">
          <a:xfrm>
            <a:off x="10421934" y="6308714"/>
            <a:ext cx="1162049" cy="266699"/>
            <a:chOff x="6565" y="3974"/>
            <a:chExt cx="732" cy="168"/>
          </a:xfrm>
          <a:solidFill>
            <a:schemeClr val="bg1"/>
          </a:solidFill>
        </p:grpSpPr>
        <p:sp>
          <p:nvSpPr>
            <p:cNvPr id="10" name="Freeform 5">
              <a:extLst>
                <a:ext uri="{FF2B5EF4-FFF2-40B4-BE49-F238E27FC236}">
                  <a16:creationId xmlns:a16="http://schemas.microsoft.com/office/drawing/2014/main" id="{059B3F35-46A5-4575-8F16-117325A6EA7C}"/>
                </a:ext>
              </a:extLst>
            </p:cNvPr>
            <p:cNvSpPr>
              <a:spLocks/>
            </p:cNvSpPr>
            <p:nvPr userDrawn="1"/>
          </p:nvSpPr>
          <p:spPr bwMode="auto">
            <a:xfrm>
              <a:off x="6718" y="3974"/>
              <a:ext cx="146" cy="168"/>
            </a:xfrm>
            <a:custGeom>
              <a:avLst/>
              <a:gdLst>
                <a:gd name="T0" fmla="*/ 626 w 634"/>
                <a:gd name="T1" fmla="*/ 0 h 725"/>
                <a:gd name="T2" fmla="*/ 626 w 634"/>
                <a:gd name="T3" fmla="*/ 0 h 725"/>
                <a:gd name="T4" fmla="*/ 527 w 634"/>
                <a:gd name="T5" fmla="*/ 0 h 725"/>
                <a:gd name="T6" fmla="*/ 519 w 634"/>
                <a:gd name="T7" fmla="*/ 6 h 725"/>
                <a:gd name="T8" fmla="*/ 326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1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4" y="0"/>
                    <a:pt x="520" y="2"/>
                    <a:pt x="519" y="6"/>
                  </a:cubicBezTo>
                  <a:lnTo>
                    <a:pt x="326" y="456"/>
                  </a:lnTo>
                  <a:cubicBezTo>
                    <a:pt x="323" y="462"/>
                    <a:pt x="313" y="462"/>
                    <a:pt x="310" y="456"/>
                  </a:cubicBezTo>
                  <a:lnTo>
                    <a:pt x="117" y="6"/>
                  </a:lnTo>
                  <a:cubicBezTo>
                    <a:pt x="116" y="2"/>
                    <a:pt x="112" y="0"/>
                    <a:pt x="108" y="0"/>
                  </a:cubicBezTo>
                  <a:lnTo>
                    <a:pt x="9" y="0"/>
                  </a:lnTo>
                  <a:cubicBezTo>
                    <a:pt x="4" y="0"/>
                    <a:pt x="0" y="5"/>
                    <a:pt x="2" y="9"/>
                  </a:cubicBezTo>
                  <a:lnTo>
                    <a:pt x="311"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22A7D44C-C726-4110-B828-429688FC650D}"/>
                </a:ext>
              </a:extLst>
            </p:cNvPr>
            <p:cNvSpPr>
              <a:spLocks noEditPoints="1"/>
            </p:cNvSpPr>
            <p:nvPr userDrawn="1"/>
          </p:nvSpPr>
          <p:spPr bwMode="auto">
            <a:xfrm>
              <a:off x="6565" y="3974"/>
              <a:ext cx="170" cy="168"/>
            </a:xfrm>
            <a:custGeom>
              <a:avLst/>
              <a:gdLst>
                <a:gd name="T0" fmla="*/ 326 w 736"/>
                <a:gd name="T1" fmla="*/ 466 h 724"/>
                <a:gd name="T2" fmla="*/ 326 w 736"/>
                <a:gd name="T3" fmla="*/ 466 h 724"/>
                <a:gd name="T4" fmla="*/ 411 w 736"/>
                <a:gd name="T5" fmla="*/ 268 h 724"/>
                <a:gd name="T6" fmla="*/ 426 w 736"/>
                <a:gd name="T7" fmla="*/ 268 h 724"/>
                <a:gd name="T8" fmla="*/ 511 w 736"/>
                <a:gd name="T9" fmla="*/ 466 h 724"/>
                <a:gd name="T10" fmla="*/ 326 w 736"/>
                <a:gd name="T11" fmla="*/ 466 h 724"/>
                <a:gd name="T12" fmla="*/ 426 w 736"/>
                <a:gd name="T13" fmla="*/ 6 h 724"/>
                <a:gd name="T14" fmla="*/ 426 w 736"/>
                <a:gd name="T15" fmla="*/ 6 h 724"/>
                <a:gd name="T16" fmla="*/ 409 w 736"/>
                <a:gd name="T17" fmla="*/ 6 h 724"/>
                <a:gd name="T18" fmla="*/ 211 w 736"/>
                <a:gd name="T19" fmla="*/ 466 h 724"/>
                <a:gd name="T20" fmla="*/ 7 w 736"/>
                <a:gd name="T21" fmla="*/ 466 h 724"/>
                <a:gd name="T22" fmla="*/ 1 w 736"/>
                <a:gd name="T23" fmla="*/ 475 h 724"/>
                <a:gd name="T24" fmla="*/ 40 w 736"/>
                <a:gd name="T25" fmla="*/ 560 h 724"/>
                <a:gd name="T26" fmla="*/ 53 w 736"/>
                <a:gd name="T27" fmla="*/ 569 h 724"/>
                <a:gd name="T28" fmla="*/ 167 w 736"/>
                <a:gd name="T29" fmla="*/ 569 h 724"/>
                <a:gd name="T30" fmla="*/ 104 w 736"/>
                <a:gd name="T31" fmla="*/ 715 h 724"/>
                <a:gd name="T32" fmla="*/ 111 w 736"/>
                <a:gd name="T33" fmla="*/ 724 h 724"/>
                <a:gd name="T34" fmla="*/ 209 w 736"/>
                <a:gd name="T35" fmla="*/ 724 h 724"/>
                <a:gd name="T36" fmla="*/ 218 w 736"/>
                <a:gd name="T37" fmla="*/ 719 h 724"/>
                <a:gd name="T38" fmla="*/ 282 w 736"/>
                <a:gd name="T39" fmla="*/ 569 h 724"/>
                <a:gd name="T40" fmla="*/ 555 w 736"/>
                <a:gd name="T41" fmla="*/ 569 h 724"/>
                <a:gd name="T42" fmla="*/ 619 w 736"/>
                <a:gd name="T43" fmla="*/ 719 h 724"/>
                <a:gd name="T44" fmla="*/ 628 w 736"/>
                <a:gd name="T45" fmla="*/ 724 h 724"/>
                <a:gd name="T46" fmla="*/ 727 w 736"/>
                <a:gd name="T47" fmla="*/ 724 h 724"/>
                <a:gd name="T48" fmla="*/ 734 w 736"/>
                <a:gd name="T49" fmla="*/ 715 h 724"/>
                <a:gd name="T50" fmla="*/ 426 w 736"/>
                <a:gd name="T51"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6" h="724">
                  <a:moveTo>
                    <a:pt x="326" y="466"/>
                  </a:moveTo>
                  <a:lnTo>
                    <a:pt x="326" y="466"/>
                  </a:lnTo>
                  <a:lnTo>
                    <a:pt x="411" y="268"/>
                  </a:lnTo>
                  <a:cubicBezTo>
                    <a:pt x="414" y="261"/>
                    <a:pt x="423" y="261"/>
                    <a:pt x="426" y="268"/>
                  </a:cubicBezTo>
                  <a:lnTo>
                    <a:pt x="511" y="466"/>
                  </a:lnTo>
                  <a:lnTo>
                    <a:pt x="326" y="466"/>
                  </a:lnTo>
                  <a:close/>
                  <a:moveTo>
                    <a:pt x="426" y="6"/>
                  </a:moveTo>
                  <a:lnTo>
                    <a:pt x="426" y="6"/>
                  </a:lnTo>
                  <a:cubicBezTo>
                    <a:pt x="423" y="0"/>
                    <a:pt x="412" y="0"/>
                    <a:pt x="409" y="6"/>
                  </a:cubicBezTo>
                  <a:lnTo>
                    <a:pt x="211" y="466"/>
                  </a:lnTo>
                  <a:lnTo>
                    <a:pt x="7" y="466"/>
                  </a:lnTo>
                  <a:cubicBezTo>
                    <a:pt x="2" y="466"/>
                    <a:pt x="0" y="471"/>
                    <a:pt x="1" y="475"/>
                  </a:cubicBezTo>
                  <a:lnTo>
                    <a:pt x="40" y="560"/>
                  </a:lnTo>
                  <a:cubicBezTo>
                    <a:pt x="42" y="566"/>
                    <a:pt x="47" y="569"/>
                    <a:pt x="53" y="569"/>
                  </a:cubicBezTo>
                  <a:lnTo>
                    <a:pt x="167" y="569"/>
                  </a:lnTo>
                  <a:lnTo>
                    <a:pt x="104" y="715"/>
                  </a:lnTo>
                  <a:cubicBezTo>
                    <a:pt x="102" y="719"/>
                    <a:pt x="106" y="724"/>
                    <a:pt x="111" y="724"/>
                  </a:cubicBezTo>
                  <a:lnTo>
                    <a:pt x="209" y="724"/>
                  </a:lnTo>
                  <a:cubicBezTo>
                    <a:pt x="213" y="724"/>
                    <a:pt x="216" y="722"/>
                    <a:pt x="218" y="719"/>
                  </a:cubicBezTo>
                  <a:lnTo>
                    <a:pt x="282" y="569"/>
                  </a:lnTo>
                  <a:lnTo>
                    <a:pt x="555" y="569"/>
                  </a:lnTo>
                  <a:lnTo>
                    <a:pt x="619" y="719"/>
                  </a:lnTo>
                  <a:cubicBezTo>
                    <a:pt x="621" y="722"/>
                    <a:pt x="624" y="724"/>
                    <a:pt x="628" y="724"/>
                  </a:cubicBezTo>
                  <a:lnTo>
                    <a:pt x="727" y="724"/>
                  </a:lnTo>
                  <a:cubicBezTo>
                    <a:pt x="732" y="724"/>
                    <a:pt x="736" y="719"/>
                    <a:pt x="734" y="715"/>
                  </a:cubicBezTo>
                  <a:lnTo>
                    <a:pt x="426"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7C11F05-F5D7-4FED-8F6E-8B13EB21E401}"/>
                </a:ext>
              </a:extLst>
            </p:cNvPr>
            <p:cNvSpPr>
              <a:spLocks/>
            </p:cNvSpPr>
            <p:nvPr userDrawn="1"/>
          </p:nvSpPr>
          <p:spPr bwMode="auto">
            <a:xfrm>
              <a:off x="7022" y="3974"/>
              <a:ext cx="146" cy="168"/>
            </a:xfrm>
            <a:custGeom>
              <a:avLst/>
              <a:gdLst>
                <a:gd name="T0" fmla="*/ 626 w 634"/>
                <a:gd name="T1" fmla="*/ 0 h 725"/>
                <a:gd name="T2" fmla="*/ 626 w 634"/>
                <a:gd name="T3" fmla="*/ 0 h 725"/>
                <a:gd name="T4" fmla="*/ 527 w 634"/>
                <a:gd name="T5" fmla="*/ 0 h 725"/>
                <a:gd name="T6" fmla="*/ 519 w 634"/>
                <a:gd name="T7" fmla="*/ 6 h 725"/>
                <a:gd name="T8" fmla="*/ 325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0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3" y="0"/>
                    <a:pt x="520" y="2"/>
                    <a:pt x="519" y="6"/>
                  </a:cubicBezTo>
                  <a:lnTo>
                    <a:pt x="325" y="456"/>
                  </a:lnTo>
                  <a:cubicBezTo>
                    <a:pt x="323" y="462"/>
                    <a:pt x="313" y="462"/>
                    <a:pt x="310" y="456"/>
                  </a:cubicBezTo>
                  <a:lnTo>
                    <a:pt x="117" y="6"/>
                  </a:lnTo>
                  <a:cubicBezTo>
                    <a:pt x="115" y="2"/>
                    <a:pt x="112" y="0"/>
                    <a:pt x="108" y="0"/>
                  </a:cubicBezTo>
                  <a:lnTo>
                    <a:pt x="9" y="0"/>
                  </a:lnTo>
                  <a:cubicBezTo>
                    <a:pt x="4" y="0"/>
                    <a:pt x="0" y="5"/>
                    <a:pt x="2" y="9"/>
                  </a:cubicBezTo>
                  <a:lnTo>
                    <a:pt x="310"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4B55EE27-3860-4009-9822-4097D4DEB483}"/>
                </a:ext>
              </a:extLst>
            </p:cNvPr>
            <p:cNvSpPr>
              <a:spLocks noEditPoints="1"/>
            </p:cNvSpPr>
            <p:nvPr userDrawn="1"/>
          </p:nvSpPr>
          <p:spPr bwMode="auto">
            <a:xfrm>
              <a:off x="7151" y="3974"/>
              <a:ext cx="146" cy="168"/>
            </a:xfrm>
            <a:custGeom>
              <a:avLst/>
              <a:gdLst>
                <a:gd name="T0" fmla="*/ 223 w 633"/>
                <a:gd name="T1" fmla="*/ 466 h 724"/>
                <a:gd name="T2" fmla="*/ 223 w 633"/>
                <a:gd name="T3" fmla="*/ 466 h 724"/>
                <a:gd name="T4" fmla="*/ 308 w 633"/>
                <a:gd name="T5" fmla="*/ 268 h 724"/>
                <a:gd name="T6" fmla="*/ 324 w 633"/>
                <a:gd name="T7" fmla="*/ 268 h 724"/>
                <a:gd name="T8" fmla="*/ 409 w 633"/>
                <a:gd name="T9" fmla="*/ 466 h 724"/>
                <a:gd name="T10" fmla="*/ 223 w 633"/>
                <a:gd name="T11" fmla="*/ 466 h 724"/>
                <a:gd name="T12" fmla="*/ 323 w 633"/>
                <a:gd name="T13" fmla="*/ 6 h 724"/>
                <a:gd name="T14" fmla="*/ 323 w 633"/>
                <a:gd name="T15" fmla="*/ 6 h 724"/>
                <a:gd name="T16" fmla="*/ 307 w 633"/>
                <a:gd name="T17" fmla="*/ 6 h 724"/>
                <a:gd name="T18" fmla="*/ 2 w 633"/>
                <a:gd name="T19" fmla="*/ 715 h 724"/>
                <a:gd name="T20" fmla="*/ 8 w 633"/>
                <a:gd name="T21" fmla="*/ 724 h 724"/>
                <a:gd name="T22" fmla="*/ 107 w 633"/>
                <a:gd name="T23" fmla="*/ 724 h 724"/>
                <a:gd name="T24" fmla="*/ 115 w 633"/>
                <a:gd name="T25" fmla="*/ 719 h 724"/>
                <a:gd name="T26" fmla="*/ 179 w 633"/>
                <a:gd name="T27" fmla="*/ 569 h 724"/>
                <a:gd name="T28" fmla="*/ 453 w 633"/>
                <a:gd name="T29" fmla="*/ 569 h 724"/>
                <a:gd name="T30" fmla="*/ 517 w 633"/>
                <a:gd name="T31" fmla="*/ 719 h 724"/>
                <a:gd name="T32" fmla="*/ 525 w 633"/>
                <a:gd name="T33" fmla="*/ 724 h 724"/>
                <a:gd name="T34" fmla="*/ 625 w 633"/>
                <a:gd name="T35" fmla="*/ 724 h 724"/>
                <a:gd name="T36" fmla="*/ 631 w 633"/>
                <a:gd name="T37" fmla="*/ 715 h 724"/>
                <a:gd name="T38" fmla="*/ 323 w 633"/>
                <a:gd name="T39"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3" h="724">
                  <a:moveTo>
                    <a:pt x="223" y="466"/>
                  </a:moveTo>
                  <a:lnTo>
                    <a:pt x="223" y="466"/>
                  </a:lnTo>
                  <a:lnTo>
                    <a:pt x="308" y="268"/>
                  </a:lnTo>
                  <a:cubicBezTo>
                    <a:pt x="311" y="261"/>
                    <a:pt x="321" y="261"/>
                    <a:pt x="324" y="268"/>
                  </a:cubicBezTo>
                  <a:lnTo>
                    <a:pt x="409" y="466"/>
                  </a:lnTo>
                  <a:lnTo>
                    <a:pt x="223" y="466"/>
                  </a:lnTo>
                  <a:close/>
                  <a:moveTo>
                    <a:pt x="323" y="6"/>
                  </a:moveTo>
                  <a:lnTo>
                    <a:pt x="323" y="6"/>
                  </a:lnTo>
                  <a:cubicBezTo>
                    <a:pt x="320" y="0"/>
                    <a:pt x="310" y="0"/>
                    <a:pt x="307" y="6"/>
                  </a:cubicBezTo>
                  <a:lnTo>
                    <a:pt x="2" y="715"/>
                  </a:lnTo>
                  <a:cubicBezTo>
                    <a:pt x="0" y="719"/>
                    <a:pt x="3" y="724"/>
                    <a:pt x="8" y="724"/>
                  </a:cubicBezTo>
                  <a:lnTo>
                    <a:pt x="107" y="724"/>
                  </a:lnTo>
                  <a:cubicBezTo>
                    <a:pt x="110" y="724"/>
                    <a:pt x="114" y="722"/>
                    <a:pt x="115" y="719"/>
                  </a:cubicBezTo>
                  <a:lnTo>
                    <a:pt x="179" y="569"/>
                  </a:lnTo>
                  <a:lnTo>
                    <a:pt x="453" y="569"/>
                  </a:lnTo>
                  <a:lnTo>
                    <a:pt x="517" y="719"/>
                  </a:lnTo>
                  <a:cubicBezTo>
                    <a:pt x="518" y="722"/>
                    <a:pt x="522" y="724"/>
                    <a:pt x="525" y="724"/>
                  </a:cubicBezTo>
                  <a:lnTo>
                    <a:pt x="625" y="724"/>
                  </a:lnTo>
                  <a:cubicBezTo>
                    <a:pt x="630" y="724"/>
                    <a:pt x="633" y="719"/>
                    <a:pt x="631" y="715"/>
                  </a:cubicBezTo>
                  <a:lnTo>
                    <a:pt x="323"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9647647E-E072-42D0-8327-BA9998BDB61A}"/>
                </a:ext>
              </a:extLst>
            </p:cNvPr>
            <p:cNvSpPr>
              <a:spLocks/>
            </p:cNvSpPr>
            <p:nvPr userDrawn="1"/>
          </p:nvSpPr>
          <p:spPr bwMode="auto">
            <a:xfrm>
              <a:off x="6888" y="3974"/>
              <a:ext cx="111" cy="24"/>
            </a:xfrm>
            <a:custGeom>
              <a:avLst/>
              <a:gdLst>
                <a:gd name="T0" fmla="*/ 473 w 480"/>
                <a:gd name="T1" fmla="*/ 0 h 105"/>
                <a:gd name="T2" fmla="*/ 473 w 480"/>
                <a:gd name="T3" fmla="*/ 0 h 105"/>
                <a:gd name="T4" fmla="*/ 7 w 480"/>
                <a:gd name="T5" fmla="*/ 0 h 105"/>
                <a:gd name="T6" fmla="*/ 0 w 480"/>
                <a:gd name="T7" fmla="*/ 6 h 105"/>
                <a:gd name="T8" fmla="*/ 0 w 480"/>
                <a:gd name="T9" fmla="*/ 98 h 105"/>
                <a:gd name="T10" fmla="*/ 7 w 480"/>
                <a:gd name="T11" fmla="*/ 105 h 105"/>
                <a:gd name="T12" fmla="*/ 473 w 480"/>
                <a:gd name="T13" fmla="*/ 105 h 105"/>
                <a:gd name="T14" fmla="*/ 480 w 480"/>
                <a:gd name="T15" fmla="*/ 98 h 105"/>
                <a:gd name="T16" fmla="*/ 480 w 480"/>
                <a:gd name="T17" fmla="*/ 6 h 105"/>
                <a:gd name="T18" fmla="*/ 473 w 480"/>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5">
                  <a:moveTo>
                    <a:pt x="473" y="0"/>
                  </a:moveTo>
                  <a:lnTo>
                    <a:pt x="473" y="0"/>
                  </a:lnTo>
                  <a:lnTo>
                    <a:pt x="7" y="0"/>
                  </a:lnTo>
                  <a:cubicBezTo>
                    <a:pt x="3" y="0"/>
                    <a:pt x="0" y="3"/>
                    <a:pt x="0" y="6"/>
                  </a:cubicBezTo>
                  <a:lnTo>
                    <a:pt x="0" y="98"/>
                  </a:lnTo>
                  <a:cubicBezTo>
                    <a:pt x="0" y="102"/>
                    <a:pt x="3" y="105"/>
                    <a:pt x="7" y="105"/>
                  </a:cubicBezTo>
                  <a:lnTo>
                    <a:pt x="473" y="105"/>
                  </a:lnTo>
                  <a:cubicBezTo>
                    <a:pt x="477" y="105"/>
                    <a:pt x="480" y="102"/>
                    <a:pt x="480" y="98"/>
                  </a:cubicBezTo>
                  <a:lnTo>
                    <a:pt x="480" y="6"/>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324B6403-B8A9-40BF-AB59-E2CE8ECBDC0E}"/>
                </a:ext>
              </a:extLst>
            </p:cNvPr>
            <p:cNvSpPr>
              <a:spLocks/>
            </p:cNvSpPr>
            <p:nvPr userDrawn="1"/>
          </p:nvSpPr>
          <p:spPr bwMode="auto">
            <a:xfrm>
              <a:off x="6888" y="4045"/>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99 h 106"/>
                <a:gd name="T10" fmla="*/ 7 w 480"/>
                <a:gd name="T11" fmla="*/ 106 h 106"/>
                <a:gd name="T12" fmla="*/ 473 w 480"/>
                <a:gd name="T13" fmla="*/ 106 h 106"/>
                <a:gd name="T14" fmla="*/ 480 w 480"/>
                <a:gd name="T15" fmla="*/ 99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99"/>
                  </a:lnTo>
                  <a:cubicBezTo>
                    <a:pt x="0" y="103"/>
                    <a:pt x="3" y="106"/>
                    <a:pt x="7" y="106"/>
                  </a:cubicBezTo>
                  <a:lnTo>
                    <a:pt x="473" y="106"/>
                  </a:lnTo>
                  <a:cubicBezTo>
                    <a:pt x="477" y="106"/>
                    <a:pt x="480" y="103"/>
                    <a:pt x="480" y="99"/>
                  </a:cubicBezTo>
                  <a:lnTo>
                    <a:pt x="480" y="7"/>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2708DED0-A42D-4765-A9FE-EEA008415148}"/>
                </a:ext>
              </a:extLst>
            </p:cNvPr>
            <p:cNvSpPr>
              <a:spLocks/>
            </p:cNvSpPr>
            <p:nvPr userDrawn="1"/>
          </p:nvSpPr>
          <p:spPr bwMode="auto">
            <a:xfrm>
              <a:off x="6888" y="4116"/>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100 h 106"/>
                <a:gd name="T10" fmla="*/ 7 w 480"/>
                <a:gd name="T11" fmla="*/ 106 h 106"/>
                <a:gd name="T12" fmla="*/ 473 w 480"/>
                <a:gd name="T13" fmla="*/ 106 h 106"/>
                <a:gd name="T14" fmla="*/ 480 w 480"/>
                <a:gd name="T15" fmla="*/ 100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100"/>
                  </a:lnTo>
                  <a:cubicBezTo>
                    <a:pt x="0" y="103"/>
                    <a:pt x="3" y="106"/>
                    <a:pt x="7" y="106"/>
                  </a:cubicBezTo>
                  <a:lnTo>
                    <a:pt x="473" y="106"/>
                  </a:lnTo>
                  <a:cubicBezTo>
                    <a:pt x="477" y="106"/>
                    <a:pt x="480" y="103"/>
                    <a:pt x="480" y="100"/>
                  </a:cubicBezTo>
                  <a:lnTo>
                    <a:pt x="480" y="7"/>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Footer Placeholder 2">
            <a:extLst>
              <a:ext uri="{FF2B5EF4-FFF2-40B4-BE49-F238E27FC236}">
                <a16:creationId xmlns:a16="http://schemas.microsoft.com/office/drawing/2014/main" id="{7190A832-1E4B-5647-8582-2692691A2B3C}"/>
              </a:ext>
            </a:extLst>
          </p:cNvPr>
          <p:cNvSpPr>
            <a:spLocks noGrp="1"/>
          </p:cNvSpPr>
          <p:nvPr>
            <p:ph type="ftr" sz="quarter" idx="11"/>
          </p:nvPr>
        </p:nvSpPr>
        <p:spPr/>
        <p:txBody>
          <a:bodyPr/>
          <a:lstStyle/>
          <a:p>
            <a:r>
              <a:rPr lang="en-US"/>
              <a:t>©2024 AVEVA Group plc and its subsidiaries. All rights reserved.</a:t>
            </a:r>
            <a:endParaRPr lang="en-GB"/>
          </a:p>
        </p:txBody>
      </p:sp>
      <p:sp>
        <p:nvSpPr>
          <p:cNvPr id="4" name="Slide Number Placeholder 3">
            <a:extLst>
              <a:ext uri="{FF2B5EF4-FFF2-40B4-BE49-F238E27FC236}">
                <a16:creationId xmlns:a16="http://schemas.microsoft.com/office/drawing/2014/main" id="{C23D17E1-7D7C-3D4D-87E7-3B12925D3696}"/>
              </a:ext>
            </a:extLst>
          </p:cNvPr>
          <p:cNvSpPr>
            <a:spLocks noGrp="1"/>
          </p:cNvSpPr>
          <p:nvPr>
            <p:ph type="sldNum" sz="quarter" idx="12"/>
          </p:nvPr>
        </p:nvSpPr>
        <p:spPr/>
        <p:txBody>
          <a:bodyPr/>
          <a:lstStyle/>
          <a:p>
            <a:fld id="{267CDB12-45E5-4FD7-AE50-9CB5AFC72BA1}" type="slidenum">
              <a:rPr lang="en-GB" smtClean="0"/>
              <a:pPr/>
              <a:t>‹#›</a:t>
            </a:fld>
            <a:endParaRPr lang="en-GB"/>
          </a:p>
        </p:txBody>
      </p:sp>
      <p:grpSp>
        <p:nvGrpSpPr>
          <p:cNvPr id="41" name="Group 40">
            <a:extLst>
              <a:ext uri="{FF2B5EF4-FFF2-40B4-BE49-F238E27FC236}">
                <a16:creationId xmlns:a16="http://schemas.microsoft.com/office/drawing/2014/main" id="{24D496E3-518E-4456-8B8A-B994B9612DD4}"/>
              </a:ext>
            </a:extLst>
          </p:cNvPr>
          <p:cNvGrpSpPr/>
          <p:nvPr userDrawn="1"/>
        </p:nvGrpSpPr>
        <p:grpSpPr>
          <a:xfrm>
            <a:off x="12431200" y="152485"/>
            <a:ext cx="971741" cy="2368319"/>
            <a:chOff x="12431200" y="152485"/>
            <a:chExt cx="971741" cy="2368319"/>
          </a:xfrm>
        </p:grpSpPr>
        <p:grpSp>
          <p:nvGrpSpPr>
            <p:cNvPr id="42" name="Group 41">
              <a:extLst>
                <a:ext uri="{FF2B5EF4-FFF2-40B4-BE49-F238E27FC236}">
                  <a16:creationId xmlns:a16="http://schemas.microsoft.com/office/drawing/2014/main" id="{E6729E58-59BB-4152-9914-4CB8111AF348}"/>
                </a:ext>
              </a:extLst>
            </p:cNvPr>
            <p:cNvGrpSpPr/>
            <p:nvPr userDrawn="1"/>
          </p:nvGrpSpPr>
          <p:grpSpPr>
            <a:xfrm>
              <a:off x="12431200" y="152485"/>
              <a:ext cx="971741" cy="1804040"/>
              <a:chOff x="12431200" y="152485"/>
              <a:chExt cx="971741" cy="1804040"/>
            </a:xfrm>
          </p:grpSpPr>
          <p:sp>
            <p:nvSpPr>
              <p:cNvPr id="44" name="Oval 43">
                <a:extLst>
                  <a:ext uri="{FF2B5EF4-FFF2-40B4-BE49-F238E27FC236}">
                    <a16:creationId xmlns:a16="http://schemas.microsoft.com/office/drawing/2014/main" id="{43E0DA98-AFE7-401F-80F9-94E308C9E120}"/>
                  </a:ext>
                </a:extLst>
              </p:cNvPr>
              <p:cNvSpPr>
                <a:spLocks noChangeAspect="1"/>
              </p:cNvSpPr>
              <p:nvPr userDrawn="1"/>
            </p:nvSpPr>
            <p:spPr>
              <a:xfrm>
                <a:off x="12431200" y="1547042"/>
                <a:ext cx="409483" cy="409483"/>
              </a:xfrm>
              <a:prstGeom prst="ellipse">
                <a:avLst/>
              </a:prstGeom>
              <a:solidFill>
                <a:srgbClr val="C53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5" name="Oval 44">
                <a:extLst>
                  <a:ext uri="{FF2B5EF4-FFF2-40B4-BE49-F238E27FC236}">
                    <a16:creationId xmlns:a16="http://schemas.microsoft.com/office/drawing/2014/main" id="{734FD7A2-D128-41BE-B283-B55C680C3A12}"/>
                  </a:ext>
                </a:extLst>
              </p:cNvPr>
              <p:cNvSpPr>
                <a:spLocks noChangeAspect="1"/>
              </p:cNvSpPr>
              <p:nvPr userDrawn="1"/>
            </p:nvSpPr>
            <p:spPr>
              <a:xfrm>
                <a:off x="12431200" y="976700"/>
                <a:ext cx="409483" cy="409483"/>
              </a:xfrm>
              <a:prstGeom prst="ellipse">
                <a:avLst/>
              </a:prstGeom>
              <a:solidFill>
                <a:srgbClr val="6B04A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6" name="Oval 45">
                <a:extLst>
                  <a:ext uri="{FF2B5EF4-FFF2-40B4-BE49-F238E27FC236}">
                    <a16:creationId xmlns:a16="http://schemas.microsoft.com/office/drawing/2014/main" id="{AB765D95-AA86-4139-A996-D824E9E3B4AF}"/>
                  </a:ext>
                </a:extLst>
              </p:cNvPr>
              <p:cNvSpPr>
                <a:spLocks noChangeAspect="1"/>
              </p:cNvSpPr>
              <p:nvPr userDrawn="1"/>
            </p:nvSpPr>
            <p:spPr>
              <a:xfrm>
                <a:off x="12431200" y="412421"/>
                <a:ext cx="409483" cy="409483"/>
              </a:xfrm>
              <a:prstGeom prst="ellipse">
                <a:avLst/>
              </a:prstGeom>
              <a:solidFill>
                <a:srgbClr val="3D115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7" name="Rectangle 46">
                <a:extLst>
                  <a:ext uri="{FF2B5EF4-FFF2-40B4-BE49-F238E27FC236}">
                    <a16:creationId xmlns:a16="http://schemas.microsoft.com/office/drawing/2014/main" id="{C80A572E-1F11-4E38-A9BE-3ABD9BA5B84E}"/>
                  </a:ext>
                </a:extLst>
              </p:cNvPr>
              <p:cNvSpPr/>
              <p:nvPr userDrawn="1"/>
            </p:nvSpPr>
            <p:spPr>
              <a:xfrm>
                <a:off x="12431200" y="152485"/>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Primary Palette</a:t>
                </a:r>
              </a:p>
            </p:txBody>
          </p:sp>
          <p:sp>
            <p:nvSpPr>
              <p:cNvPr id="48" name="Oval 47">
                <a:extLst>
                  <a:ext uri="{FF2B5EF4-FFF2-40B4-BE49-F238E27FC236}">
                    <a16:creationId xmlns:a16="http://schemas.microsoft.com/office/drawing/2014/main" id="{7803A372-38BB-4E8B-8BF6-14E1BF2A5ED8}"/>
                  </a:ext>
                </a:extLst>
              </p:cNvPr>
              <p:cNvSpPr>
                <a:spLocks noChangeAspect="1"/>
              </p:cNvSpPr>
              <p:nvPr userDrawn="1"/>
            </p:nvSpPr>
            <p:spPr>
              <a:xfrm>
                <a:off x="12914957" y="1547042"/>
                <a:ext cx="409483" cy="409483"/>
              </a:xfrm>
              <a:prstGeom prst="ellipse">
                <a:avLst/>
              </a:prstGeom>
              <a:solidFill>
                <a:srgbClr val="BECCD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9" name="Oval 48">
                <a:extLst>
                  <a:ext uri="{FF2B5EF4-FFF2-40B4-BE49-F238E27FC236}">
                    <a16:creationId xmlns:a16="http://schemas.microsoft.com/office/drawing/2014/main" id="{17BDF0F3-463C-4C54-AF0E-D03278EE8748}"/>
                  </a:ext>
                </a:extLst>
              </p:cNvPr>
              <p:cNvSpPr>
                <a:spLocks noChangeAspect="1"/>
              </p:cNvSpPr>
              <p:nvPr userDrawn="1"/>
            </p:nvSpPr>
            <p:spPr>
              <a:xfrm>
                <a:off x="12914957" y="976700"/>
                <a:ext cx="409483" cy="409483"/>
              </a:xfrm>
              <a:prstGeom prst="ellipse">
                <a:avLst/>
              </a:prstGeom>
              <a:solidFill>
                <a:srgbClr val="73829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50" name="Oval 49">
                <a:extLst>
                  <a:ext uri="{FF2B5EF4-FFF2-40B4-BE49-F238E27FC236}">
                    <a16:creationId xmlns:a16="http://schemas.microsoft.com/office/drawing/2014/main" id="{892749FE-827E-4D80-B581-2EA4E5B309A8}"/>
                  </a:ext>
                </a:extLst>
              </p:cNvPr>
              <p:cNvSpPr>
                <a:spLocks noChangeAspect="1"/>
              </p:cNvSpPr>
              <p:nvPr userDrawn="1"/>
            </p:nvSpPr>
            <p:spPr>
              <a:xfrm>
                <a:off x="12914957" y="412421"/>
                <a:ext cx="409483" cy="409483"/>
              </a:xfrm>
              <a:prstGeom prst="ellipse">
                <a:avLst/>
              </a:prstGeom>
              <a:solidFill>
                <a:srgbClr val="363D4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sp>
          <p:nvSpPr>
            <p:cNvPr id="43" name="Oval 42">
              <a:extLst>
                <a:ext uri="{FF2B5EF4-FFF2-40B4-BE49-F238E27FC236}">
                  <a16:creationId xmlns:a16="http://schemas.microsoft.com/office/drawing/2014/main" id="{56B16633-EF42-4A4D-A6C0-3FF21C9C3555}"/>
                </a:ext>
              </a:extLst>
            </p:cNvPr>
            <p:cNvSpPr>
              <a:spLocks noChangeAspect="1"/>
            </p:cNvSpPr>
            <p:nvPr userDrawn="1"/>
          </p:nvSpPr>
          <p:spPr>
            <a:xfrm>
              <a:off x="12914957" y="2111321"/>
              <a:ext cx="409483" cy="409483"/>
            </a:xfrm>
            <a:prstGeom prst="ellipse">
              <a:avLst/>
            </a:prstGeom>
            <a:solidFill>
              <a:srgbClr val="F7F3F3"/>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grpSp>
        <p:nvGrpSpPr>
          <p:cNvPr id="51" name="Group 50">
            <a:extLst>
              <a:ext uri="{FF2B5EF4-FFF2-40B4-BE49-F238E27FC236}">
                <a16:creationId xmlns:a16="http://schemas.microsoft.com/office/drawing/2014/main" id="{9FA78333-54B2-4529-8973-3D979B8F33BE}"/>
              </a:ext>
            </a:extLst>
          </p:cNvPr>
          <p:cNvGrpSpPr/>
          <p:nvPr userDrawn="1"/>
        </p:nvGrpSpPr>
        <p:grpSpPr>
          <a:xfrm>
            <a:off x="12431200" y="4770851"/>
            <a:ext cx="1376999" cy="1419507"/>
            <a:chOff x="12431200" y="4979663"/>
            <a:chExt cx="1376999" cy="1419507"/>
          </a:xfrm>
        </p:grpSpPr>
        <p:sp>
          <p:nvSpPr>
            <p:cNvPr id="52" name="Rectangle 51">
              <a:extLst>
                <a:ext uri="{FF2B5EF4-FFF2-40B4-BE49-F238E27FC236}">
                  <a16:creationId xmlns:a16="http://schemas.microsoft.com/office/drawing/2014/main" id="{3D3456F9-B484-4999-BE50-162AA9F02772}"/>
                </a:ext>
              </a:extLst>
            </p:cNvPr>
            <p:cNvSpPr/>
            <p:nvPr userDrawn="1"/>
          </p:nvSpPr>
          <p:spPr>
            <a:xfrm>
              <a:off x="12431200" y="4979663"/>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Highlight Colors</a:t>
              </a:r>
            </a:p>
          </p:txBody>
        </p:sp>
        <p:sp>
          <p:nvSpPr>
            <p:cNvPr id="53" name="Oval 52">
              <a:extLst>
                <a:ext uri="{FF2B5EF4-FFF2-40B4-BE49-F238E27FC236}">
                  <a16:creationId xmlns:a16="http://schemas.microsoft.com/office/drawing/2014/main" id="{F08FA1BB-75F7-4809-9213-71D46176DC0A}"/>
                </a:ext>
              </a:extLst>
            </p:cNvPr>
            <p:cNvSpPr>
              <a:spLocks noChangeAspect="1"/>
            </p:cNvSpPr>
            <p:nvPr userDrawn="1"/>
          </p:nvSpPr>
          <p:spPr>
            <a:xfrm>
              <a:off x="12431200" y="5420034"/>
              <a:ext cx="409483" cy="409483"/>
            </a:xfrm>
            <a:prstGeom prst="ellipse">
              <a:avLst/>
            </a:prstGeom>
            <a:solidFill>
              <a:srgbClr val="F7065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4" name="Oval 53">
              <a:extLst>
                <a:ext uri="{FF2B5EF4-FFF2-40B4-BE49-F238E27FC236}">
                  <a16:creationId xmlns:a16="http://schemas.microsoft.com/office/drawing/2014/main" id="{9534A3D6-451E-414A-B54F-2D7E61A8E300}"/>
                </a:ext>
              </a:extLst>
            </p:cNvPr>
            <p:cNvSpPr>
              <a:spLocks noChangeAspect="1"/>
            </p:cNvSpPr>
            <p:nvPr userDrawn="1"/>
          </p:nvSpPr>
          <p:spPr>
            <a:xfrm>
              <a:off x="12431200" y="5989687"/>
              <a:ext cx="409483" cy="409483"/>
            </a:xfrm>
            <a:prstGeom prst="ellipse">
              <a:avLst/>
            </a:prstGeom>
            <a:solidFill>
              <a:srgbClr val="960A45"/>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5" name="Oval 54">
              <a:extLst>
                <a:ext uri="{FF2B5EF4-FFF2-40B4-BE49-F238E27FC236}">
                  <a16:creationId xmlns:a16="http://schemas.microsoft.com/office/drawing/2014/main" id="{998AD376-28C4-44FB-8AD5-B4FF52075977}"/>
                </a:ext>
              </a:extLst>
            </p:cNvPr>
            <p:cNvSpPr>
              <a:spLocks noChangeAspect="1"/>
            </p:cNvSpPr>
            <p:nvPr userDrawn="1"/>
          </p:nvSpPr>
          <p:spPr>
            <a:xfrm>
              <a:off x="12914957" y="5420034"/>
              <a:ext cx="409483" cy="409483"/>
            </a:xfrm>
            <a:prstGeom prst="ellipse">
              <a:avLst/>
            </a:prstGeom>
            <a:solidFill>
              <a:srgbClr val="FFBC0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6" name="Oval 55">
              <a:extLst>
                <a:ext uri="{FF2B5EF4-FFF2-40B4-BE49-F238E27FC236}">
                  <a16:creationId xmlns:a16="http://schemas.microsoft.com/office/drawing/2014/main" id="{2445A47E-C925-467F-B541-04675EA4AF4C}"/>
                </a:ext>
              </a:extLst>
            </p:cNvPr>
            <p:cNvSpPr>
              <a:spLocks noChangeAspect="1"/>
            </p:cNvSpPr>
            <p:nvPr userDrawn="1"/>
          </p:nvSpPr>
          <p:spPr>
            <a:xfrm>
              <a:off x="12914957" y="5989687"/>
              <a:ext cx="409483" cy="409483"/>
            </a:xfrm>
            <a:prstGeom prst="ellipse">
              <a:avLst/>
            </a:prstGeom>
            <a:solidFill>
              <a:srgbClr val="FA961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7" name="Oval 56">
              <a:extLst>
                <a:ext uri="{FF2B5EF4-FFF2-40B4-BE49-F238E27FC236}">
                  <a16:creationId xmlns:a16="http://schemas.microsoft.com/office/drawing/2014/main" id="{087244D8-D299-420C-8162-08EC7FE1C3A0}"/>
                </a:ext>
              </a:extLst>
            </p:cNvPr>
            <p:cNvSpPr>
              <a:spLocks noChangeAspect="1"/>
            </p:cNvSpPr>
            <p:nvPr userDrawn="1"/>
          </p:nvSpPr>
          <p:spPr>
            <a:xfrm>
              <a:off x="13398716" y="5420034"/>
              <a:ext cx="409483" cy="409483"/>
            </a:xfrm>
            <a:prstGeom prst="ellipse">
              <a:avLst/>
            </a:prstGeom>
            <a:solidFill>
              <a:srgbClr val="FF6C1A"/>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8" name="Oval 57">
              <a:extLst>
                <a:ext uri="{FF2B5EF4-FFF2-40B4-BE49-F238E27FC236}">
                  <a16:creationId xmlns:a16="http://schemas.microsoft.com/office/drawing/2014/main" id="{197AB495-E50E-4ABE-A011-145FDCC793DE}"/>
                </a:ext>
              </a:extLst>
            </p:cNvPr>
            <p:cNvSpPr>
              <a:spLocks noChangeAspect="1"/>
            </p:cNvSpPr>
            <p:nvPr userDrawn="1"/>
          </p:nvSpPr>
          <p:spPr>
            <a:xfrm>
              <a:off x="13398716" y="5989687"/>
              <a:ext cx="409483" cy="409483"/>
            </a:xfrm>
            <a:prstGeom prst="ellipse">
              <a:avLst/>
            </a:prstGeom>
            <a:solidFill>
              <a:srgbClr val="DB2F2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grpSp>
        <p:nvGrpSpPr>
          <p:cNvPr id="59" name="Group 58">
            <a:extLst>
              <a:ext uri="{FF2B5EF4-FFF2-40B4-BE49-F238E27FC236}">
                <a16:creationId xmlns:a16="http://schemas.microsoft.com/office/drawing/2014/main" id="{4AC7E2E2-A900-4CBD-B43E-FD0763848D0F}"/>
              </a:ext>
            </a:extLst>
          </p:cNvPr>
          <p:cNvGrpSpPr/>
          <p:nvPr userDrawn="1"/>
        </p:nvGrpSpPr>
        <p:grpSpPr>
          <a:xfrm>
            <a:off x="12431200" y="2675600"/>
            <a:ext cx="971741" cy="1940780"/>
            <a:chOff x="12431200" y="2678506"/>
            <a:chExt cx="971741" cy="1940780"/>
          </a:xfrm>
        </p:grpSpPr>
        <p:sp>
          <p:nvSpPr>
            <p:cNvPr id="60" name="Rectangle 59">
              <a:extLst>
                <a:ext uri="{FF2B5EF4-FFF2-40B4-BE49-F238E27FC236}">
                  <a16:creationId xmlns:a16="http://schemas.microsoft.com/office/drawing/2014/main" id="{45B68288-7DDF-4577-BECF-A7E1F84CA339}"/>
                </a:ext>
              </a:extLst>
            </p:cNvPr>
            <p:cNvSpPr/>
            <p:nvPr userDrawn="1"/>
          </p:nvSpPr>
          <p:spPr>
            <a:xfrm>
              <a:off x="12431200" y="2678506"/>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Secondary Colors</a:t>
              </a:r>
            </a:p>
          </p:txBody>
        </p:sp>
        <p:sp>
          <p:nvSpPr>
            <p:cNvPr id="61" name="Oval 60">
              <a:extLst>
                <a:ext uri="{FF2B5EF4-FFF2-40B4-BE49-F238E27FC236}">
                  <a16:creationId xmlns:a16="http://schemas.microsoft.com/office/drawing/2014/main" id="{4ACDFC2B-B6BC-4FAA-B947-4F284609D36C}"/>
                </a:ext>
              </a:extLst>
            </p:cNvPr>
            <p:cNvSpPr>
              <a:spLocks noChangeAspect="1"/>
            </p:cNvSpPr>
            <p:nvPr userDrawn="1"/>
          </p:nvSpPr>
          <p:spPr>
            <a:xfrm>
              <a:off x="12431200" y="3645524"/>
              <a:ext cx="409483" cy="409483"/>
            </a:xfrm>
            <a:prstGeom prst="ellipse">
              <a:avLst/>
            </a:prstGeom>
            <a:solidFill>
              <a:srgbClr val="4D5EE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2" name="Oval 61">
              <a:extLst>
                <a:ext uri="{FF2B5EF4-FFF2-40B4-BE49-F238E27FC236}">
                  <a16:creationId xmlns:a16="http://schemas.microsoft.com/office/drawing/2014/main" id="{6FA51219-559D-4363-BBBD-30A4BBB1EAFB}"/>
                </a:ext>
              </a:extLst>
            </p:cNvPr>
            <p:cNvSpPr>
              <a:spLocks noChangeAspect="1"/>
            </p:cNvSpPr>
            <p:nvPr userDrawn="1"/>
          </p:nvSpPr>
          <p:spPr>
            <a:xfrm>
              <a:off x="12431200" y="3081245"/>
              <a:ext cx="409483" cy="409483"/>
            </a:xfrm>
            <a:prstGeom prst="ellipse">
              <a:avLst/>
            </a:prstGeom>
            <a:solidFill>
              <a:srgbClr val="3B20C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3" name="Oval 62">
              <a:extLst>
                <a:ext uri="{FF2B5EF4-FFF2-40B4-BE49-F238E27FC236}">
                  <a16:creationId xmlns:a16="http://schemas.microsoft.com/office/drawing/2014/main" id="{CCBF0034-B4DA-43A3-BC57-48E2BF04E4B5}"/>
                </a:ext>
              </a:extLst>
            </p:cNvPr>
            <p:cNvSpPr>
              <a:spLocks noChangeAspect="1"/>
            </p:cNvSpPr>
            <p:nvPr userDrawn="1"/>
          </p:nvSpPr>
          <p:spPr>
            <a:xfrm>
              <a:off x="12914957" y="3645524"/>
              <a:ext cx="409483" cy="409483"/>
            </a:xfrm>
            <a:prstGeom prst="ellipse">
              <a:avLst/>
            </a:prstGeom>
            <a:solidFill>
              <a:srgbClr val="30B887"/>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4" name="Oval 63">
              <a:extLst>
                <a:ext uri="{FF2B5EF4-FFF2-40B4-BE49-F238E27FC236}">
                  <a16:creationId xmlns:a16="http://schemas.microsoft.com/office/drawing/2014/main" id="{52DFC5CD-7613-4240-9CDE-48C2FC45CCA4}"/>
                </a:ext>
              </a:extLst>
            </p:cNvPr>
            <p:cNvSpPr>
              <a:spLocks noChangeAspect="1"/>
            </p:cNvSpPr>
            <p:nvPr userDrawn="1"/>
          </p:nvSpPr>
          <p:spPr>
            <a:xfrm>
              <a:off x="12914957" y="3081245"/>
              <a:ext cx="409483" cy="409483"/>
            </a:xfrm>
            <a:prstGeom prst="ellipse">
              <a:avLst/>
            </a:prstGeom>
            <a:solidFill>
              <a:srgbClr val="0D906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5" name="Oval 64">
              <a:extLst>
                <a:ext uri="{FF2B5EF4-FFF2-40B4-BE49-F238E27FC236}">
                  <a16:creationId xmlns:a16="http://schemas.microsoft.com/office/drawing/2014/main" id="{74810665-E50E-4C46-9446-D942974ECD4A}"/>
                </a:ext>
              </a:extLst>
            </p:cNvPr>
            <p:cNvSpPr>
              <a:spLocks noChangeAspect="1"/>
            </p:cNvSpPr>
            <p:nvPr userDrawn="1"/>
          </p:nvSpPr>
          <p:spPr>
            <a:xfrm>
              <a:off x="12431200" y="4209803"/>
              <a:ext cx="409483" cy="409483"/>
            </a:xfrm>
            <a:prstGeom prst="ellipse">
              <a:avLst/>
            </a:prstGeom>
            <a:solidFill>
              <a:srgbClr val="94B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6" name="Oval 65">
              <a:extLst>
                <a:ext uri="{FF2B5EF4-FFF2-40B4-BE49-F238E27FC236}">
                  <a16:creationId xmlns:a16="http://schemas.microsoft.com/office/drawing/2014/main" id="{83B7D763-01D9-455F-9201-8BEC3168D946}"/>
                </a:ext>
              </a:extLst>
            </p:cNvPr>
            <p:cNvSpPr>
              <a:spLocks noChangeAspect="1"/>
            </p:cNvSpPr>
            <p:nvPr userDrawn="1"/>
          </p:nvSpPr>
          <p:spPr>
            <a:xfrm>
              <a:off x="12914957" y="4209803"/>
              <a:ext cx="409483" cy="409483"/>
            </a:xfrm>
            <a:prstGeom prst="ellipse">
              <a:avLst/>
            </a:prstGeom>
            <a:solidFill>
              <a:srgbClr val="4FD4A1"/>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sp>
        <p:nvSpPr>
          <p:cNvPr id="67" name="TextBox 66">
            <a:extLst>
              <a:ext uri="{FF2B5EF4-FFF2-40B4-BE49-F238E27FC236}">
                <a16:creationId xmlns:a16="http://schemas.microsoft.com/office/drawing/2014/main" id="{0DCAF6DA-AABF-4D11-A22E-876614047EF0}"/>
              </a:ext>
            </a:extLst>
          </p:cNvPr>
          <p:cNvSpPr txBox="1"/>
          <p:nvPr userDrawn="1"/>
        </p:nvSpPr>
        <p:spPr>
          <a:xfrm>
            <a:off x="13716402" y="133067"/>
            <a:ext cx="1705838" cy="4570482"/>
          </a:xfrm>
          <a:prstGeom prst="rect">
            <a:avLst/>
          </a:prstGeom>
          <a:noFill/>
        </p:spPr>
        <p:txBody>
          <a:bodyPr wrap="square" rtlCol="0">
            <a:spAutoFit/>
          </a:bodyPr>
          <a:lstStyle/>
          <a:p>
            <a:pPr>
              <a:spcAft>
                <a:spcPts val="600"/>
              </a:spcAft>
            </a:pPr>
            <a:r>
              <a:rPr lang="en-US" sz="900" b="1" i="0" u="none" strike="noStrike" kern="1200">
                <a:solidFill>
                  <a:schemeClr val="bg1">
                    <a:lumMod val="50000"/>
                  </a:schemeClr>
                </a:solidFill>
                <a:effectLst/>
                <a:latin typeface="+mn-lt"/>
                <a:ea typeface="+mn-ea"/>
                <a:cs typeface="+mn-cs"/>
              </a:rPr>
              <a:t>Change the color of a shape </a:t>
            </a:r>
            <a:br>
              <a:rPr lang="en-US" sz="900" b="1" i="0" u="none" strike="noStrike" kern="1200">
                <a:solidFill>
                  <a:schemeClr val="bg1">
                    <a:lumMod val="50000"/>
                  </a:schemeClr>
                </a:solidFill>
                <a:effectLst/>
                <a:latin typeface="+mn-lt"/>
                <a:ea typeface="+mn-ea"/>
                <a:cs typeface="+mn-cs"/>
              </a:rPr>
            </a:br>
            <a:r>
              <a:rPr lang="en-US" sz="900" b="1" i="0" u="none" strike="noStrike" kern="1200">
                <a:solidFill>
                  <a:schemeClr val="bg1">
                    <a:lumMod val="50000"/>
                  </a:schemeClr>
                </a:solidFill>
                <a:effectLst/>
                <a:latin typeface="+mn-lt"/>
                <a:ea typeface="+mn-ea"/>
                <a:cs typeface="+mn-cs"/>
              </a:rPr>
              <a:t>or text</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Select the shape or text you want to assign a new color to. (To select multiple objects, press Ctrl and then click the shapes.) </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On the Format or Shape Format tab, select Shape Fill (if you're coloring a shape) or Text Fill (if you're coloring text).</a:t>
            </a:r>
            <a:br>
              <a:rPr lang="en-US" sz="900" b="0" i="0" u="none" strike="noStrike" kern="1200">
                <a:solidFill>
                  <a:schemeClr val="bg1">
                    <a:lumMod val="50000"/>
                  </a:schemeClr>
                </a:solidFill>
                <a:effectLst/>
                <a:latin typeface="+mn-lt"/>
                <a:ea typeface="+mn-ea"/>
                <a:cs typeface="+mn-cs"/>
              </a:rPr>
            </a:br>
            <a:br>
              <a:rPr lang="en-US" sz="900" b="0" i="0" u="none" strike="noStrike" kern="1200">
                <a:solidFill>
                  <a:schemeClr val="bg1">
                    <a:lumMod val="50000"/>
                  </a:schemeClr>
                </a:solidFill>
                <a:effectLst/>
                <a:latin typeface="+mn-lt"/>
                <a:ea typeface="+mn-ea"/>
                <a:cs typeface="+mn-cs"/>
              </a:rPr>
            </a:br>
            <a:r>
              <a:rPr lang="en-US" sz="900" b="0" i="0" u="none" strike="noStrike" kern="1200">
                <a:solidFill>
                  <a:schemeClr val="bg1">
                    <a:lumMod val="50000"/>
                  </a:schemeClr>
                </a:solidFill>
                <a:effectLst/>
                <a:latin typeface="+mn-lt"/>
                <a:ea typeface="+mn-ea"/>
                <a:cs typeface="+mn-cs"/>
              </a:rPr>
              <a:t>The mouse pointer turns into an eyedropper tool</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a:solidFill>
                  <a:schemeClr val="bg1">
                    <a:lumMod val="50000"/>
                  </a:schemeClr>
                </a:solidFill>
                <a:effectLst/>
                <a:latin typeface="Segoe UI"/>
              </a:rPr>
              <a:t>As you move your pointer around onscreen, a live preview of the color you're pointing at appears. Hover or pause on a color to see its RGB (Red Green Blue) color coordinates.</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kern="1200">
                <a:solidFill>
                  <a:schemeClr val="bg1">
                    <a:lumMod val="50000"/>
                  </a:schemeClr>
                </a:solidFill>
                <a:effectLst/>
                <a:latin typeface="+mn-lt"/>
                <a:ea typeface="+mn-ea"/>
                <a:cs typeface="+mn-cs"/>
              </a:rPr>
              <a:t>Using the eyedropper, click the color you want to match; it's immediately applied to the selected shape or object.</a:t>
            </a:r>
          </a:p>
          <a:p>
            <a:pPr marL="228600" indent="-228600">
              <a:spcAft>
                <a:spcPts val="600"/>
              </a:spcAft>
              <a:buFont typeface="+mj-lt"/>
              <a:buAutoNum type="arabicPeriod"/>
            </a:pPr>
            <a:endParaRPr lang="en-US" sz="900" b="0" i="0" u="none" strike="noStrike" kern="1200">
              <a:solidFill>
                <a:schemeClr val="bg1">
                  <a:lumMod val="50000"/>
                </a:schemeClr>
              </a:solidFill>
              <a:effectLst/>
              <a:latin typeface="+mn-lt"/>
              <a:ea typeface="+mn-ea"/>
              <a:cs typeface="+mn-cs"/>
            </a:endParaRPr>
          </a:p>
          <a:p>
            <a:pPr>
              <a:spcAft>
                <a:spcPts val="600"/>
              </a:spcAft>
            </a:pPr>
            <a:endParaRPr lang="en-US" sz="900">
              <a:solidFill>
                <a:schemeClr val="bg1">
                  <a:lumMod val="50000"/>
                </a:schemeClr>
              </a:solidFill>
            </a:endParaRPr>
          </a:p>
        </p:txBody>
      </p:sp>
      <p:pic>
        <p:nvPicPr>
          <p:cNvPr id="68" name="Picture 67">
            <a:extLst>
              <a:ext uri="{FF2B5EF4-FFF2-40B4-BE49-F238E27FC236}">
                <a16:creationId xmlns:a16="http://schemas.microsoft.com/office/drawing/2014/main" id="{37A4B86F-E1F7-4570-8E6F-DB605645BAAD}"/>
              </a:ext>
            </a:extLst>
          </p:cNvPr>
          <p:cNvPicPr>
            <a:picLocks noChangeAspect="1"/>
          </p:cNvPicPr>
          <p:nvPr userDrawn="1"/>
        </p:nvPicPr>
        <p:blipFill>
          <a:blip r:embed="rId3"/>
          <a:stretch>
            <a:fillRect/>
          </a:stretch>
        </p:blipFill>
        <p:spPr>
          <a:xfrm>
            <a:off x="14012244" y="4384548"/>
            <a:ext cx="1088171" cy="1611330"/>
          </a:xfrm>
          <a:prstGeom prst="rect">
            <a:avLst/>
          </a:prstGeom>
        </p:spPr>
      </p:pic>
      <p:sp>
        <p:nvSpPr>
          <p:cNvPr id="69" name="TextBox 68">
            <a:extLst>
              <a:ext uri="{FF2B5EF4-FFF2-40B4-BE49-F238E27FC236}">
                <a16:creationId xmlns:a16="http://schemas.microsoft.com/office/drawing/2014/main" id="{CB2066EB-B7B1-4A5B-9465-B2E5506DC8DA}"/>
              </a:ext>
            </a:extLst>
          </p:cNvPr>
          <p:cNvSpPr txBox="1"/>
          <p:nvPr userDrawn="1"/>
        </p:nvSpPr>
        <p:spPr>
          <a:xfrm>
            <a:off x="0" y="-338924"/>
            <a:ext cx="12192000" cy="265176"/>
          </a:xfrm>
          <a:prstGeom prst="rect">
            <a:avLst/>
          </a:prstGeom>
          <a:solidFill>
            <a:schemeClr val="bg1">
              <a:lumMod val="95000"/>
            </a:schemeClr>
          </a:solidFill>
        </p:spPr>
        <p:txBody>
          <a:bodyPr wrap="square" lIns="0" rtlCol="0" anchor="ctr" anchorCtr="0">
            <a:noAutofit/>
          </a:bodyPr>
          <a:lstStyle/>
          <a:p>
            <a:pPr algn="ctr"/>
            <a:r>
              <a:rPr lang="en-GB" sz="1000" baseline="0">
                <a:solidFill>
                  <a:srgbClr val="47505D"/>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Tree>
    <p:extLst>
      <p:ext uri="{BB962C8B-B14F-4D97-AF65-F5344CB8AC3E}">
        <p14:creationId xmlns:p14="http://schemas.microsoft.com/office/powerpoint/2010/main" val="3541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A4AD94-4469-4263-BEE2-FBDE160260CC}"/>
              </a:ext>
            </a:extLst>
          </p:cNvPr>
          <p:cNvSpPr txBox="1"/>
          <p:nvPr userDrawn="1"/>
        </p:nvSpPr>
        <p:spPr>
          <a:xfrm>
            <a:off x="1008711" y="3347077"/>
            <a:ext cx="4681182" cy="720000"/>
          </a:xfrm>
          <a:prstGeom prst="rect">
            <a:avLst/>
          </a:prstGeom>
          <a:noFill/>
        </p:spPr>
        <p:txBody>
          <a:bodyPr wrap="square" lIns="0" tIns="0" rIns="0" bIns="0" rtlCol="0">
            <a:noAutofit/>
          </a:bodyPr>
          <a:lstStyle/>
          <a:p>
            <a:pPr>
              <a:lnSpc>
                <a:spcPct val="150000"/>
              </a:lnSpc>
            </a:pPr>
            <a:r>
              <a:rPr lang="en-GB" sz="1800" b="0">
                <a:solidFill>
                  <a:schemeClr val="bg1"/>
                </a:solidFill>
                <a:latin typeface="+mn-lt"/>
                <a:cs typeface="Calibri" panose="020F0502020204030204" pitchFamily="34" charset="0"/>
              </a:rPr>
              <a:t>linkedin.com/company/aveva </a:t>
            </a:r>
          </a:p>
          <a:p>
            <a:pPr>
              <a:lnSpc>
                <a:spcPct val="150000"/>
              </a:lnSpc>
            </a:pPr>
            <a:r>
              <a:rPr lang="en-GB" sz="1800" b="0" noProof="1">
                <a:solidFill>
                  <a:schemeClr val="bg1"/>
                </a:solidFill>
                <a:latin typeface="+mn-lt"/>
                <a:cs typeface="Calibri" panose="020F0502020204030204" pitchFamily="34" charset="0"/>
              </a:rPr>
              <a:t>@avevagroup</a:t>
            </a:r>
            <a:r>
              <a:rPr lang="en-GB" sz="1800" b="0">
                <a:solidFill>
                  <a:schemeClr val="bg1"/>
                </a:solidFill>
                <a:latin typeface="+mn-lt"/>
                <a:cs typeface="Calibri" panose="020F0502020204030204" pitchFamily="34" charset="0"/>
              </a:rPr>
              <a:t> </a:t>
            </a:r>
          </a:p>
        </p:txBody>
      </p:sp>
      <p:sp>
        <p:nvSpPr>
          <p:cNvPr id="21" name="TextBox 20">
            <a:extLst>
              <a:ext uri="{FF2B5EF4-FFF2-40B4-BE49-F238E27FC236}">
                <a16:creationId xmlns:a16="http://schemas.microsoft.com/office/drawing/2014/main" id="{820D0BB1-8604-4E24-9239-2A9B494261E3}"/>
              </a:ext>
            </a:extLst>
          </p:cNvPr>
          <p:cNvSpPr txBox="1"/>
          <p:nvPr userDrawn="1"/>
        </p:nvSpPr>
        <p:spPr>
          <a:xfrm>
            <a:off x="609600" y="4142232"/>
            <a:ext cx="5486400" cy="1915668"/>
          </a:xfrm>
          <a:prstGeom prst="rect">
            <a:avLst/>
          </a:prstGeom>
          <a:noFill/>
        </p:spPr>
        <p:txBody>
          <a:bodyPr wrap="square" lIns="0" tIns="0" rIns="0" bIns="0" rtlCol="0" anchor="b">
            <a:noAutofit/>
          </a:bodyPr>
          <a:lstStyle/>
          <a:p>
            <a:pPr>
              <a:lnSpc>
                <a:spcPts val="1200"/>
              </a:lnSpc>
              <a:spcAft>
                <a:spcPts val="600"/>
              </a:spcAft>
            </a:pPr>
            <a:r>
              <a:rPr lang="en-GB" sz="1000" b="0" cap="all" spc="20" baseline="0">
                <a:solidFill>
                  <a:schemeClr val="bg1"/>
                </a:solidFill>
                <a:latin typeface="+mn-lt"/>
                <a:cs typeface="Calibri" panose="020F0502020204030204" pitchFamily="34" charset="0"/>
              </a:rPr>
              <a:t>About AVEVA </a:t>
            </a:r>
          </a:p>
          <a:p>
            <a:pPr>
              <a:lnSpc>
                <a:spcPts val="1200"/>
              </a:lnSpc>
              <a:spcAft>
                <a:spcPts val="600"/>
              </a:spcAft>
            </a:pPr>
            <a:r>
              <a:rPr lang="en-US" sz="1000" spc="20">
                <a:solidFill>
                  <a:schemeClr val="bg1"/>
                </a:solidFill>
                <a:latin typeface="+mn-lt"/>
                <a:cs typeface="Calibri" panose="020F0502020204030204" pitchFamily="34" charset="0"/>
              </a:rPr>
              <a:t>AVEVA is a global leader in industrial software, driving digital transformation and sustainability. By connecting the power of information and artificial intelligence with human insight, AVEVA enables teams to use their data to unlock new value. We call this Performance Intelligence. AVEVA’s comprehensive portfolio enables more than 20,000 industrial enterprises to engineer smarter, operate better and drive sustainable efficiency. AVEVA supports customers through a trusted ecosystem that includes 5,500 partners and 5,700 certified developers around the world. The company is headquartered in Cambridge, UK, with over 6,500 employees and 90 offices in over 40 countries. </a:t>
            </a:r>
          </a:p>
          <a:p>
            <a:pPr>
              <a:lnSpc>
                <a:spcPts val="1200"/>
              </a:lnSpc>
              <a:spcAft>
                <a:spcPts val="600"/>
              </a:spcAft>
            </a:pPr>
            <a:r>
              <a:rPr lang="en-US" sz="1000" spc="20">
                <a:solidFill>
                  <a:schemeClr val="bg1"/>
                </a:solidFill>
                <a:latin typeface="+mn-lt"/>
                <a:cs typeface="Calibri" panose="020F0502020204030204" pitchFamily="34" charset="0"/>
              </a:rPr>
              <a:t>Learn more at </a:t>
            </a:r>
            <a:r>
              <a:rPr lang="en-US" sz="1000" spc="20">
                <a:solidFill>
                  <a:srgbClr val="4D69E0"/>
                </a:solidFill>
                <a:latin typeface="+mn-lt"/>
                <a:cs typeface="Calibri" panose="020F0502020204030204" pitchFamily="34" charset="0"/>
                <a:hlinkClick r:id="rId3">
                  <a:extLst>
                    <a:ext uri="{A12FA001-AC4F-418D-AE19-62706E023703}">
                      <ahyp:hlinkClr xmlns:ahyp="http://schemas.microsoft.com/office/drawing/2018/hyperlinkcolor" val="tx"/>
                    </a:ext>
                  </a:extLst>
                </a:hlinkClick>
              </a:rPr>
              <a:t>www.aveva.com</a:t>
            </a:r>
            <a:r>
              <a:rPr lang="en-US" sz="1000" spc="20">
                <a:solidFill>
                  <a:srgbClr val="4D69E0"/>
                </a:solidFill>
                <a:latin typeface="+mn-lt"/>
                <a:cs typeface="Calibri" panose="020F0502020204030204" pitchFamily="34" charset="0"/>
              </a:rPr>
              <a:t> </a:t>
            </a:r>
            <a:endParaRPr lang="en-GB" sz="1000" b="0" spc="20">
              <a:solidFill>
                <a:srgbClr val="4D69E0"/>
              </a:solidFill>
              <a:latin typeface="+mn-lt"/>
              <a:cs typeface="Calibri" panose="020F0502020204030204" pitchFamily="34" charset="0"/>
            </a:endParaRPr>
          </a:p>
        </p:txBody>
      </p:sp>
      <p:sp>
        <p:nvSpPr>
          <p:cNvPr id="8" name="Freeform 5">
            <a:extLst>
              <a:ext uri="{FF2B5EF4-FFF2-40B4-BE49-F238E27FC236}">
                <a16:creationId xmlns:a16="http://schemas.microsoft.com/office/drawing/2014/main" id="{C8D52A2F-39A6-46EB-840D-EA4EC50AE019}"/>
              </a:ext>
            </a:extLst>
          </p:cNvPr>
          <p:cNvSpPr>
            <a:spLocks noChangeAspect="1" noEditPoints="1"/>
          </p:cNvSpPr>
          <p:nvPr userDrawn="1"/>
        </p:nvSpPr>
        <p:spPr bwMode="auto">
          <a:xfrm>
            <a:off x="609600" y="3412813"/>
            <a:ext cx="301752" cy="301752"/>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32 w 84"/>
              <a:gd name="T11" fmla="*/ 61 h 84"/>
              <a:gd name="T12" fmla="*/ 23 w 84"/>
              <a:gd name="T13" fmla="*/ 61 h 84"/>
              <a:gd name="T14" fmla="*/ 23 w 84"/>
              <a:gd name="T15" fmla="*/ 33 h 84"/>
              <a:gd name="T16" fmla="*/ 32 w 84"/>
              <a:gd name="T17" fmla="*/ 33 h 84"/>
              <a:gd name="T18" fmla="*/ 32 w 84"/>
              <a:gd name="T19" fmla="*/ 61 h 84"/>
              <a:gd name="T20" fmla="*/ 27 w 84"/>
              <a:gd name="T21" fmla="*/ 30 h 84"/>
              <a:gd name="T22" fmla="*/ 27 w 84"/>
              <a:gd name="T23" fmla="*/ 30 h 84"/>
              <a:gd name="T24" fmla="*/ 22 w 84"/>
              <a:gd name="T25" fmla="*/ 25 h 84"/>
              <a:gd name="T26" fmla="*/ 27 w 84"/>
              <a:gd name="T27" fmla="*/ 20 h 84"/>
              <a:gd name="T28" fmla="*/ 33 w 84"/>
              <a:gd name="T29" fmla="*/ 25 h 84"/>
              <a:gd name="T30" fmla="*/ 27 w 84"/>
              <a:gd name="T31" fmla="*/ 30 h 84"/>
              <a:gd name="T32" fmla="*/ 65 w 84"/>
              <a:gd name="T33" fmla="*/ 61 h 84"/>
              <a:gd name="T34" fmla="*/ 56 w 84"/>
              <a:gd name="T35" fmla="*/ 61 h 84"/>
              <a:gd name="T36" fmla="*/ 56 w 84"/>
              <a:gd name="T37" fmla="*/ 46 h 84"/>
              <a:gd name="T38" fmla="*/ 51 w 84"/>
              <a:gd name="T39" fmla="*/ 40 h 84"/>
              <a:gd name="T40" fmla="*/ 47 w 84"/>
              <a:gd name="T41" fmla="*/ 43 h 84"/>
              <a:gd name="T42" fmla="*/ 46 w 84"/>
              <a:gd name="T43" fmla="*/ 46 h 84"/>
              <a:gd name="T44" fmla="*/ 46 w 84"/>
              <a:gd name="T45" fmla="*/ 61 h 84"/>
              <a:gd name="T46" fmla="*/ 37 w 84"/>
              <a:gd name="T47" fmla="*/ 61 h 84"/>
              <a:gd name="T48" fmla="*/ 37 w 84"/>
              <a:gd name="T49" fmla="*/ 33 h 84"/>
              <a:gd name="T50" fmla="*/ 46 w 84"/>
              <a:gd name="T51" fmla="*/ 33 h 84"/>
              <a:gd name="T52" fmla="*/ 46 w 84"/>
              <a:gd name="T53" fmla="*/ 37 h 84"/>
              <a:gd name="T54" fmla="*/ 55 w 84"/>
              <a:gd name="T55" fmla="*/ 33 h 84"/>
              <a:gd name="T56" fmla="*/ 65 w 84"/>
              <a:gd name="T57" fmla="*/ 45 h 84"/>
              <a:gd name="T58" fmla="*/ 65 w 84"/>
              <a:gd name="T5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32" y="61"/>
                </a:moveTo>
                <a:cubicBezTo>
                  <a:pt x="23" y="61"/>
                  <a:pt x="23" y="61"/>
                  <a:pt x="23" y="61"/>
                </a:cubicBezTo>
                <a:cubicBezTo>
                  <a:pt x="23" y="33"/>
                  <a:pt x="23" y="33"/>
                  <a:pt x="23" y="33"/>
                </a:cubicBezTo>
                <a:cubicBezTo>
                  <a:pt x="32" y="33"/>
                  <a:pt x="32" y="33"/>
                  <a:pt x="32" y="33"/>
                </a:cubicBezTo>
                <a:lnTo>
                  <a:pt x="32" y="61"/>
                </a:lnTo>
                <a:close/>
                <a:moveTo>
                  <a:pt x="27" y="30"/>
                </a:moveTo>
                <a:cubicBezTo>
                  <a:pt x="27" y="30"/>
                  <a:pt x="27" y="30"/>
                  <a:pt x="27" y="30"/>
                </a:cubicBezTo>
                <a:cubicBezTo>
                  <a:pt x="24" y="30"/>
                  <a:pt x="22" y="27"/>
                  <a:pt x="22" y="25"/>
                </a:cubicBezTo>
                <a:cubicBezTo>
                  <a:pt x="22" y="22"/>
                  <a:pt x="24" y="20"/>
                  <a:pt x="27" y="20"/>
                </a:cubicBezTo>
                <a:cubicBezTo>
                  <a:pt x="31" y="20"/>
                  <a:pt x="32" y="22"/>
                  <a:pt x="33" y="25"/>
                </a:cubicBezTo>
                <a:cubicBezTo>
                  <a:pt x="33" y="27"/>
                  <a:pt x="31" y="30"/>
                  <a:pt x="27" y="30"/>
                </a:cubicBezTo>
                <a:close/>
                <a:moveTo>
                  <a:pt x="65" y="61"/>
                </a:moveTo>
                <a:cubicBezTo>
                  <a:pt x="56" y="61"/>
                  <a:pt x="56" y="61"/>
                  <a:pt x="56" y="61"/>
                </a:cubicBezTo>
                <a:cubicBezTo>
                  <a:pt x="56" y="46"/>
                  <a:pt x="56" y="46"/>
                  <a:pt x="56" y="46"/>
                </a:cubicBezTo>
                <a:cubicBezTo>
                  <a:pt x="56" y="43"/>
                  <a:pt x="55" y="40"/>
                  <a:pt x="51" y="40"/>
                </a:cubicBezTo>
                <a:cubicBezTo>
                  <a:pt x="49" y="40"/>
                  <a:pt x="47" y="42"/>
                  <a:pt x="47" y="43"/>
                </a:cubicBezTo>
                <a:cubicBezTo>
                  <a:pt x="46" y="44"/>
                  <a:pt x="46" y="45"/>
                  <a:pt x="46" y="46"/>
                </a:cubicBezTo>
                <a:cubicBezTo>
                  <a:pt x="46" y="61"/>
                  <a:pt x="46" y="61"/>
                  <a:pt x="46" y="61"/>
                </a:cubicBezTo>
                <a:cubicBezTo>
                  <a:pt x="37" y="61"/>
                  <a:pt x="37" y="61"/>
                  <a:pt x="37" y="61"/>
                </a:cubicBezTo>
                <a:cubicBezTo>
                  <a:pt x="37" y="61"/>
                  <a:pt x="37" y="36"/>
                  <a:pt x="37" y="33"/>
                </a:cubicBezTo>
                <a:cubicBezTo>
                  <a:pt x="46" y="33"/>
                  <a:pt x="46" y="33"/>
                  <a:pt x="46" y="33"/>
                </a:cubicBezTo>
                <a:cubicBezTo>
                  <a:pt x="46" y="37"/>
                  <a:pt x="46" y="37"/>
                  <a:pt x="46" y="37"/>
                </a:cubicBezTo>
                <a:cubicBezTo>
                  <a:pt x="48" y="35"/>
                  <a:pt x="50" y="33"/>
                  <a:pt x="55" y="33"/>
                </a:cubicBezTo>
                <a:cubicBezTo>
                  <a:pt x="61" y="33"/>
                  <a:pt x="65" y="37"/>
                  <a:pt x="65" y="45"/>
                </a:cubicBezTo>
                <a:lnTo>
                  <a:pt x="65"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BB1EEC1D-AB51-46F5-BBC2-87D09F986B00}"/>
              </a:ext>
            </a:extLst>
          </p:cNvPr>
          <p:cNvSpPr>
            <a:spLocks noChangeAspect="1" noEditPoints="1"/>
          </p:cNvSpPr>
          <p:nvPr userDrawn="1"/>
        </p:nvSpPr>
        <p:spPr bwMode="auto">
          <a:xfrm>
            <a:off x="609600" y="3849958"/>
            <a:ext cx="301752" cy="301752"/>
          </a:xfrm>
          <a:custGeom>
            <a:avLst/>
            <a:gdLst>
              <a:gd name="T0" fmla="*/ 42 w 84"/>
              <a:gd name="T1" fmla="*/ 0 h 83"/>
              <a:gd name="T2" fmla="*/ 0 w 84"/>
              <a:gd name="T3" fmla="*/ 42 h 83"/>
              <a:gd name="T4" fmla="*/ 42 w 84"/>
              <a:gd name="T5" fmla="*/ 83 h 83"/>
              <a:gd name="T6" fmla="*/ 84 w 84"/>
              <a:gd name="T7" fmla="*/ 42 h 83"/>
              <a:gd name="T8" fmla="*/ 42 w 84"/>
              <a:gd name="T9" fmla="*/ 0 h 83"/>
              <a:gd name="T10" fmla="*/ 61 w 84"/>
              <a:gd name="T11" fmla="*/ 35 h 83"/>
              <a:gd name="T12" fmla="*/ 61 w 84"/>
              <a:gd name="T13" fmla="*/ 36 h 83"/>
              <a:gd name="T14" fmla="*/ 36 w 84"/>
              <a:gd name="T15" fmla="*/ 61 h 83"/>
              <a:gd name="T16" fmla="*/ 22 w 84"/>
              <a:gd name="T17" fmla="*/ 57 h 83"/>
              <a:gd name="T18" fmla="*/ 24 w 84"/>
              <a:gd name="T19" fmla="*/ 57 h 83"/>
              <a:gd name="T20" fmla="*/ 35 w 84"/>
              <a:gd name="T21" fmla="*/ 53 h 83"/>
              <a:gd name="T22" fmla="*/ 27 w 84"/>
              <a:gd name="T23" fmla="*/ 47 h 83"/>
              <a:gd name="T24" fmla="*/ 29 w 84"/>
              <a:gd name="T25" fmla="*/ 47 h 83"/>
              <a:gd name="T26" fmla="*/ 31 w 84"/>
              <a:gd name="T27" fmla="*/ 47 h 83"/>
              <a:gd name="T28" fmla="*/ 24 w 84"/>
              <a:gd name="T29" fmla="*/ 38 h 83"/>
              <a:gd name="T30" fmla="*/ 24 w 84"/>
              <a:gd name="T31" fmla="*/ 38 h 83"/>
              <a:gd name="T32" fmla="*/ 28 w 84"/>
              <a:gd name="T33" fmla="*/ 39 h 83"/>
              <a:gd name="T34" fmla="*/ 24 w 84"/>
              <a:gd name="T35" fmla="*/ 32 h 83"/>
              <a:gd name="T36" fmla="*/ 25 w 84"/>
              <a:gd name="T37" fmla="*/ 27 h 83"/>
              <a:gd name="T38" fmla="*/ 44 w 84"/>
              <a:gd name="T39" fmla="*/ 37 h 83"/>
              <a:gd name="T40" fmla="*/ 43 w 84"/>
              <a:gd name="T41" fmla="*/ 35 h 83"/>
              <a:gd name="T42" fmla="*/ 52 w 84"/>
              <a:gd name="T43" fmla="*/ 26 h 83"/>
              <a:gd name="T44" fmla="*/ 59 w 84"/>
              <a:gd name="T45" fmla="*/ 29 h 83"/>
              <a:gd name="T46" fmla="*/ 64 w 84"/>
              <a:gd name="T47" fmla="*/ 26 h 83"/>
              <a:gd name="T48" fmla="*/ 61 w 84"/>
              <a:gd name="T49" fmla="*/ 31 h 83"/>
              <a:gd name="T50" fmla="*/ 66 w 84"/>
              <a:gd name="T51" fmla="*/ 30 h 83"/>
              <a:gd name="T52" fmla="*/ 61 w 84"/>
              <a:gd name="T53" fmla="*/ 3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83">
                <a:moveTo>
                  <a:pt x="42" y="0"/>
                </a:moveTo>
                <a:cubicBezTo>
                  <a:pt x="19" y="0"/>
                  <a:pt x="0" y="18"/>
                  <a:pt x="0" y="42"/>
                </a:cubicBezTo>
                <a:cubicBezTo>
                  <a:pt x="0" y="65"/>
                  <a:pt x="19" y="83"/>
                  <a:pt x="42" y="83"/>
                </a:cubicBezTo>
                <a:cubicBezTo>
                  <a:pt x="65" y="83"/>
                  <a:pt x="84" y="65"/>
                  <a:pt x="84" y="42"/>
                </a:cubicBezTo>
                <a:cubicBezTo>
                  <a:pt x="84" y="18"/>
                  <a:pt x="65" y="0"/>
                  <a:pt x="42" y="0"/>
                </a:cubicBezTo>
                <a:close/>
                <a:moveTo>
                  <a:pt x="61" y="35"/>
                </a:moveTo>
                <a:cubicBezTo>
                  <a:pt x="61" y="35"/>
                  <a:pt x="61" y="35"/>
                  <a:pt x="61" y="36"/>
                </a:cubicBezTo>
                <a:cubicBezTo>
                  <a:pt x="61" y="47"/>
                  <a:pt x="52" y="61"/>
                  <a:pt x="36" y="61"/>
                </a:cubicBezTo>
                <a:cubicBezTo>
                  <a:pt x="31" y="61"/>
                  <a:pt x="26" y="60"/>
                  <a:pt x="22" y="57"/>
                </a:cubicBezTo>
                <a:cubicBezTo>
                  <a:pt x="23" y="57"/>
                  <a:pt x="24" y="57"/>
                  <a:pt x="24" y="57"/>
                </a:cubicBezTo>
                <a:cubicBezTo>
                  <a:pt x="29" y="57"/>
                  <a:pt x="32" y="56"/>
                  <a:pt x="35" y="53"/>
                </a:cubicBezTo>
                <a:cubicBezTo>
                  <a:pt x="32" y="53"/>
                  <a:pt x="28" y="51"/>
                  <a:pt x="27" y="47"/>
                </a:cubicBezTo>
                <a:cubicBezTo>
                  <a:pt x="28" y="47"/>
                  <a:pt x="28" y="47"/>
                  <a:pt x="29" y="47"/>
                </a:cubicBezTo>
                <a:cubicBezTo>
                  <a:pt x="30" y="47"/>
                  <a:pt x="30" y="47"/>
                  <a:pt x="31" y="47"/>
                </a:cubicBezTo>
                <a:cubicBezTo>
                  <a:pt x="27" y="46"/>
                  <a:pt x="24" y="43"/>
                  <a:pt x="24" y="38"/>
                </a:cubicBezTo>
                <a:cubicBezTo>
                  <a:pt x="24" y="38"/>
                  <a:pt x="24" y="38"/>
                  <a:pt x="24" y="38"/>
                </a:cubicBezTo>
                <a:cubicBezTo>
                  <a:pt x="25" y="39"/>
                  <a:pt x="27" y="39"/>
                  <a:pt x="28" y="39"/>
                </a:cubicBezTo>
                <a:cubicBezTo>
                  <a:pt x="26" y="38"/>
                  <a:pt x="24" y="35"/>
                  <a:pt x="24" y="32"/>
                </a:cubicBezTo>
                <a:cubicBezTo>
                  <a:pt x="24" y="30"/>
                  <a:pt x="25" y="29"/>
                  <a:pt x="25" y="27"/>
                </a:cubicBezTo>
                <a:cubicBezTo>
                  <a:pt x="30" y="33"/>
                  <a:pt x="36" y="36"/>
                  <a:pt x="44" y="37"/>
                </a:cubicBezTo>
                <a:cubicBezTo>
                  <a:pt x="43" y="36"/>
                  <a:pt x="43" y="35"/>
                  <a:pt x="43" y="35"/>
                </a:cubicBezTo>
                <a:cubicBezTo>
                  <a:pt x="43" y="30"/>
                  <a:pt x="47" y="26"/>
                  <a:pt x="52" y="26"/>
                </a:cubicBezTo>
                <a:cubicBezTo>
                  <a:pt x="55" y="26"/>
                  <a:pt x="57" y="27"/>
                  <a:pt x="59" y="29"/>
                </a:cubicBezTo>
                <a:cubicBezTo>
                  <a:pt x="61" y="28"/>
                  <a:pt x="63" y="28"/>
                  <a:pt x="64" y="26"/>
                </a:cubicBezTo>
                <a:cubicBezTo>
                  <a:pt x="64" y="29"/>
                  <a:pt x="62" y="30"/>
                  <a:pt x="61" y="31"/>
                </a:cubicBezTo>
                <a:cubicBezTo>
                  <a:pt x="62" y="31"/>
                  <a:pt x="64" y="31"/>
                  <a:pt x="66" y="30"/>
                </a:cubicBezTo>
                <a:cubicBezTo>
                  <a:pt x="64" y="32"/>
                  <a:pt x="63" y="33"/>
                  <a:pt x="61"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4">
            <a:extLst>
              <a:ext uri="{FF2B5EF4-FFF2-40B4-BE49-F238E27FC236}">
                <a16:creationId xmlns:a16="http://schemas.microsoft.com/office/drawing/2014/main" id="{5D535710-110B-4BA6-A0F8-6B15B1C93D3C}"/>
              </a:ext>
            </a:extLst>
          </p:cNvPr>
          <p:cNvGrpSpPr>
            <a:grpSpLocks noChangeAspect="1"/>
          </p:cNvGrpSpPr>
          <p:nvPr userDrawn="1"/>
        </p:nvGrpSpPr>
        <p:grpSpPr bwMode="auto">
          <a:xfrm>
            <a:off x="10421934" y="6308714"/>
            <a:ext cx="1162049" cy="266699"/>
            <a:chOff x="6565" y="3974"/>
            <a:chExt cx="732" cy="168"/>
          </a:xfrm>
          <a:solidFill>
            <a:schemeClr val="bg1"/>
          </a:solidFill>
        </p:grpSpPr>
        <p:sp>
          <p:nvSpPr>
            <p:cNvPr id="13" name="Freeform 5">
              <a:extLst>
                <a:ext uri="{FF2B5EF4-FFF2-40B4-BE49-F238E27FC236}">
                  <a16:creationId xmlns:a16="http://schemas.microsoft.com/office/drawing/2014/main" id="{ABFE6996-7BB9-4768-952C-92EB906C148D}"/>
                </a:ext>
              </a:extLst>
            </p:cNvPr>
            <p:cNvSpPr>
              <a:spLocks/>
            </p:cNvSpPr>
            <p:nvPr userDrawn="1"/>
          </p:nvSpPr>
          <p:spPr bwMode="auto">
            <a:xfrm>
              <a:off x="6718" y="3974"/>
              <a:ext cx="146" cy="168"/>
            </a:xfrm>
            <a:custGeom>
              <a:avLst/>
              <a:gdLst>
                <a:gd name="T0" fmla="*/ 626 w 634"/>
                <a:gd name="T1" fmla="*/ 0 h 725"/>
                <a:gd name="T2" fmla="*/ 626 w 634"/>
                <a:gd name="T3" fmla="*/ 0 h 725"/>
                <a:gd name="T4" fmla="*/ 527 w 634"/>
                <a:gd name="T5" fmla="*/ 0 h 725"/>
                <a:gd name="T6" fmla="*/ 519 w 634"/>
                <a:gd name="T7" fmla="*/ 6 h 725"/>
                <a:gd name="T8" fmla="*/ 326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1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4" y="0"/>
                    <a:pt x="520" y="2"/>
                    <a:pt x="519" y="6"/>
                  </a:cubicBezTo>
                  <a:lnTo>
                    <a:pt x="326" y="456"/>
                  </a:lnTo>
                  <a:cubicBezTo>
                    <a:pt x="323" y="462"/>
                    <a:pt x="313" y="462"/>
                    <a:pt x="310" y="456"/>
                  </a:cubicBezTo>
                  <a:lnTo>
                    <a:pt x="117" y="6"/>
                  </a:lnTo>
                  <a:cubicBezTo>
                    <a:pt x="116" y="2"/>
                    <a:pt x="112" y="0"/>
                    <a:pt x="108" y="0"/>
                  </a:cubicBezTo>
                  <a:lnTo>
                    <a:pt x="9" y="0"/>
                  </a:lnTo>
                  <a:cubicBezTo>
                    <a:pt x="4" y="0"/>
                    <a:pt x="0" y="5"/>
                    <a:pt x="2" y="9"/>
                  </a:cubicBezTo>
                  <a:lnTo>
                    <a:pt x="311"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2C7E5DEA-DA34-44D7-ACE9-32FBD7872A1D}"/>
                </a:ext>
              </a:extLst>
            </p:cNvPr>
            <p:cNvSpPr>
              <a:spLocks noEditPoints="1"/>
            </p:cNvSpPr>
            <p:nvPr userDrawn="1"/>
          </p:nvSpPr>
          <p:spPr bwMode="auto">
            <a:xfrm>
              <a:off x="6565" y="3974"/>
              <a:ext cx="170" cy="168"/>
            </a:xfrm>
            <a:custGeom>
              <a:avLst/>
              <a:gdLst>
                <a:gd name="T0" fmla="*/ 326 w 736"/>
                <a:gd name="T1" fmla="*/ 466 h 724"/>
                <a:gd name="T2" fmla="*/ 326 w 736"/>
                <a:gd name="T3" fmla="*/ 466 h 724"/>
                <a:gd name="T4" fmla="*/ 411 w 736"/>
                <a:gd name="T5" fmla="*/ 268 h 724"/>
                <a:gd name="T6" fmla="*/ 426 w 736"/>
                <a:gd name="T7" fmla="*/ 268 h 724"/>
                <a:gd name="T8" fmla="*/ 511 w 736"/>
                <a:gd name="T9" fmla="*/ 466 h 724"/>
                <a:gd name="T10" fmla="*/ 326 w 736"/>
                <a:gd name="T11" fmla="*/ 466 h 724"/>
                <a:gd name="T12" fmla="*/ 426 w 736"/>
                <a:gd name="T13" fmla="*/ 6 h 724"/>
                <a:gd name="T14" fmla="*/ 426 w 736"/>
                <a:gd name="T15" fmla="*/ 6 h 724"/>
                <a:gd name="T16" fmla="*/ 409 w 736"/>
                <a:gd name="T17" fmla="*/ 6 h 724"/>
                <a:gd name="T18" fmla="*/ 211 w 736"/>
                <a:gd name="T19" fmla="*/ 466 h 724"/>
                <a:gd name="T20" fmla="*/ 7 w 736"/>
                <a:gd name="T21" fmla="*/ 466 h 724"/>
                <a:gd name="T22" fmla="*/ 1 w 736"/>
                <a:gd name="T23" fmla="*/ 475 h 724"/>
                <a:gd name="T24" fmla="*/ 40 w 736"/>
                <a:gd name="T25" fmla="*/ 560 h 724"/>
                <a:gd name="T26" fmla="*/ 53 w 736"/>
                <a:gd name="T27" fmla="*/ 569 h 724"/>
                <a:gd name="T28" fmla="*/ 167 w 736"/>
                <a:gd name="T29" fmla="*/ 569 h 724"/>
                <a:gd name="T30" fmla="*/ 104 w 736"/>
                <a:gd name="T31" fmla="*/ 715 h 724"/>
                <a:gd name="T32" fmla="*/ 111 w 736"/>
                <a:gd name="T33" fmla="*/ 724 h 724"/>
                <a:gd name="T34" fmla="*/ 209 w 736"/>
                <a:gd name="T35" fmla="*/ 724 h 724"/>
                <a:gd name="T36" fmla="*/ 218 w 736"/>
                <a:gd name="T37" fmla="*/ 719 h 724"/>
                <a:gd name="T38" fmla="*/ 282 w 736"/>
                <a:gd name="T39" fmla="*/ 569 h 724"/>
                <a:gd name="T40" fmla="*/ 555 w 736"/>
                <a:gd name="T41" fmla="*/ 569 h 724"/>
                <a:gd name="T42" fmla="*/ 619 w 736"/>
                <a:gd name="T43" fmla="*/ 719 h 724"/>
                <a:gd name="T44" fmla="*/ 628 w 736"/>
                <a:gd name="T45" fmla="*/ 724 h 724"/>
                <a:gd name="T46" fmla="*/ 727 w 736"/>
                <a:gd name="T47" fmla="*/ 724 h 724"/>
                <a:gd name="T48" fmla="*/ 734 w 736"/>
                <a:gd name="T49" fmla="*/ 715 h 724"/>
                <a:gd name="T50" fmla="*/ 426 w 736"/>
                <a:gd name="T51"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6" h="724">
                  <a:moveTo>
                    <a:pt x="326" y="466"/>
                  </a:moveTo>
                  <a:lnTo>
                    <a:pt x="326" y="466"/>
                  </a:lnTo>
                  <a:lnTo>
                    <a:pt x="411" y="268"/>
                  </a:lnTo>
                  <a:cubicBezTo>
                    <a:pt x="414" y="261"/>
                    <a:pt x="423" y="261"/>
                    <a:pt x="426" y="268"/>
                  </a:cubicBezTo>
                  <a:lnTo>
                    <a:pt x="511" y="466"/>
                  </a:lnTo>
                  <a:lnTo>
                    <a:pt x="326" y="466"/>
                  </a:lnTo>
                  <a:close/>
                  <a:moveTo>
                    <a:pt x="426" y="6"/>
                  </a:moveTo>
                  <a:lnTo>
                    <a:pt x="426" y="6"/>
                  </a:lnTo>
                  <a:cubicBezTo>
                    <a:pt x="423" y="0"/>
                    <a:pt x="412" y="0"/>
                    <a:pt x="409" y="6"/>
                  </a:cubicBezTo>
                  <a:lnTo>
                    <a:pt x="211" y="466"/>
                  </a:lnTo>
                  <a:lnTo>
                    <a:pt x="7" y="466"/>
                  </a:lnTo>
                  <a:cubicBezTo>
                    <a:pt x="2" y="466"/>
                    <a:pt x="0" y="471"/>
                    <a:pt x="1" y="475"/>
                  </a:cubicBezTo>
                  <a:lnTo>
                    <a:pt x="40" y="560"/>
                  </a:lnTo>
                  <a:cubicBezTo>
                    <a:pt x="42" y="566"/>
                    <a:pt x="47" y="569"/>
                    <a:pt x="53" y="569"/>
                  </a:cubicBezTo>
                  <a:lnTo>
                    <a:pt x="167" y="569"/>
                  </a:lnTo>
                  <a:lnTo>
                    <a:pt x="104" y="715"/>
                  </a:lnTo>
                  <a:cubicBezTo>
                    <a:pt x="102" y="719"/>
                    <a:pt x="106" y="724"/>
                    <a:pt x="111" y="724"/>
                  </a:cubicBezTo>
                  <a:lnTo>
                    <a:pt x="209" y="724"/>
                  </a:lnTo>
                  <a:cubicBezTo>
                    <a:pt x="213" y="724"/>
                    <a:pt x="216" y="722"/>
                    <a:pt x="218" y="719"/>
                  </a:cubicBezTo>
                  <a:lnTo>
                    <a:pt x="282" y="569"/>
                  </a:lnTo>
                  <a:lnTo>
                    <a:pt x="555" y="569"/>
                  </a:lnTo>
                  <a:lnTo>
                    <a:pt x="619" y="719"/>
                  </a:lnTo>
                  <a:cubicBezTo>
                    <a:pt x="621" y="722"/>
                    <a:pt x="624" y="724"/>
                    <a:pt x="628" y="724"/>
                  </a:cubicBezTo>
                  <a:lnTo>
                    <a:pt x="727" y="724"/>
                  </a:lnTo>
                  <a:cubicBezTo>
                    <a:pt x="732" y="724"/>
                    <a:pt x="736" y="719"/>
                    <a:pt x="734" y="715"/>
                  </a:cubicBezTo>
                  <a:lnTo>
                    <a:pt x="426"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14014E3B-91DD-4937-9B32-D8ADB6791DD4}"/>
                </a:ext>
              </a:extLst>
            </p:cNvPr>
            <p:cNvSpPr>
              <a:spLocks/>
            </p:cNvSpPr>
            <p:nvPr userDrawn="1"/>
          </p:nvSpPr>
          <p:spPr bwMode="auto">
            <a:xfrm>
              <a:off x="7022" y="3974"/>
              <a:ext cx="146" cy="168"/>
            </a:xfrm>
            <a:custGeom>
              <a:avLst/>
              <a:gdLst>
                <a:gd name="T0" fmla="*/ 626 w 634"/>
                <a:gd name="T1" fmla="*/ 0 h 725"/>
                <a:gd name="T2" fmla="*/ 626 w 634"/>
                <a:gd name="T3" fmla="*/ 0 h 725"/>
                <a:gd name="T4" fmla="*/ 527 w 634"/>
                <a:gd name="T5" fmla="*/ 0 h 725"/>
                <a:gd name="T6" fmla="*/ 519 w 634"/>
                <a:gd name="T7" fmla="*/ 6 h 725"/>
                <a:gd name="T8" fmla="*/ 325 w 634"/>
                <a:gd name="T9" fmla="*/ 456 h 725"/>
                <a:gd name="T10" fmla="*/ 310 w 634"/>
                <a:gd name="T11" fmla="*/ 456 h 725"/>
                <a:gd name="T12" fmla="*/ 117 w 634"/>
                <a:gd name="T13" fmla="*/ 6 h 725"/>
                <a:gd name="T14" fmla="*/ 108 w 634"/>
                <a:gd name="T15" fmla="*/ 0 h 725"/>
                <a:gd name="T16" fmla="*/ 9 w 634"/>
                <a:gd name="T17" fmla="*/ 0 h 725"/>
                <a:gd name="T18" fmla="*/ 2 w 634"/>
                <a:gd name="T19" fmla="*/ 9 h 725"/>
                <a:gd name="T20" fmla="*/ 310 w 634"/>
                <a:gd name="T21" fmla="*/ 718 h 725"/>
                <a:gd name="T22" fmla="*/ 327 w 634"/>
                <a:gd name="T23" fmla="*/ 718 h 725"/>
                <a:gd name="T24" fmla="*/ 632 w 634"/>
                <a:gd name="T25" fmla="*/ 9 h 725"/>
                <a:gd name="T26" fmla="*/ 626 w 634"/>
                <a:gd name="T2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725">
                  <a:moveTo>
                    <a:pt x="626" y="0"/>
                  </a:moveTo>
                  <a:lnTo>
                    <a:pt x="626" y="0"/>
                  </a:lnTo>
                  <a:lnTo>
                    <a:pt x="527" y="0"/>
                  </a:lnTo>
                  <a:cubicBezTo>
                    <a:pt x="523" y="0"/>
                    <a:pt x="520" y="2"/>
                    <a:pt x="519" y="6"/>
                  </a:cubicBezTo>
                  <a:lnTo>
                    <a:pt x="325" y="456"/>
                  </a:lnTo>
                  <a:cubicBezTo>
                    <a:pt x="323" y="462"/>
                    <a:pt x="313" y="462"/>
                    <a:pt x="310" y="456"/>
                  </a:cubicBezTo>
                  <a:lnTo>
                    <a:pt x="117" y="6"/>
                  </a:lnTo>
                  <a:cubicBezTo>
                    <a:pt x="115" y="2"/>
                    <a:pt x="112" y="0"/>
                    <a:pt x="108" y="0"/>
                  </a:cubicBezTo>
                  <a:lnTo>
                    <a:pt x="9" y="0"/>
                  </a:lnTo>
                  <a:cubicBezTo>
                    <a:pt x="4" y="0"/>
                    <a:pt x="0" y="5"/>
                    <a:pt x="2" y="9"/>
                  </a:cubicBezTo>
                  <a:lnTo>
                    <a:pt x="310" y="718"/>
                  </a:lnTo>
                  <a:cubicBezTo>
                    <a:pt x="314" y="725"/>
                    <a:pt x="324" y="725"/>
                    <a:pt x="327" y="718"/>
                  </a:cubicBezTo>
                  <a:lnTo>
                    <a:pt x="632" y="9"/>
                  </a:lnTo>
                  <a:cubicBezTo>
                    <a:pt x="634" y="5"/>
                    <a:pt x="631" y="0"/>
                    <a:pt x="6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7166DEF-2B9E-43F8-B349-2DE7372122F8}"/>
                </a:ext>
              </a:extLst>
            </p:cNvPr>
            <p:cNvSpPr>
              <a:spLocks noEditPoints="1"/>
            </p:cNvSpPr>
            <p:nvPr userDrawn="1"/>
          </p:nvSpPr>
          <p:spPr bwMode="auto">
            <a:xfrm>
              <a:off x="7151" y="3974"/>
              <a:ext cx="146" cy="168"/>
            </a:xfrm>
            <a:custGeom>
              <a:avLst/>
              <a:gdLst>
                <a:gd name="T0" fmla="*/ 223 w 633"/>
                <a:gd name="T1" fmla="*/ 466 h 724"/>
                <a:gd name="T2" fmla="*/ 223 w 633"/>
                <a:gd name="T3" fmla="*/ 466 h 724"/>
                <a:gd name="T4" fmla="*/ 308 w 633"/>
                <a:gd name="T5" fmla="*/ 268 h 724"/>
                <a:gd name="T6" fmla="*/ 324 w 633"/>
                <a:gd name="T7" fmla="*/ 268 h 724"/>
                <a:gd name="T8" fmla="*/ 409 w 633"/>
                <a:gd name="T9" fmla="*/ 466 h 724"/>
                <a:gd name="T10" fmla="*/ 223 w 633"/>
                <a:gd name="T11" fmla="*/ 466 h 724"/>
                <a:gd name="T12" fmla="*/ 323 w 633"/>
                <a:gd name="T13" fmla="*/ 6 h 724"/>
                <a:gd name="T14" fmla="*/ 323 w 633"/>
                <a:gd name="T15" fmla="*/ 6 h 724"/>
                <a:gd name="T16" fmla="*/ 307 w 633"/>
                <a:gd name="T17" fmla="*/ 6 h 724"/>
                <a:gd name="T18" fmla="*/ 2 w 633"/>
                <a:gd name="T19" fmla="*/ 715 h 724"/>
                <a:gd name="T20" fmla="*/ 8 w 633"/>
                <a:gd name="T21" fmla="*/ 724 h 724"/>
                <a:gd name="T22" fmla="*/ 107 w 633"/>
                <a:gd name="T23" fmla="*/ 724 h 724"/>
                <a:gd name="T24" fmla="*/ 115 w 633"/>
                <a:gd name="T25" fmla="*/ 719 h 724"/>
                <a:gd name="T26" fmla="*/ 179 w 633"/>
                <a:gd name="T27" fmla="*/ 569 h 724"/>
                <a:gd name="T28" fmla="*/ 453 w 633"/>
                <a:gd name="T29" fmla="*/ 569 h 724"/>
                <a:gd name="T30" fmla="*/ 517 w 633"/>
                <a:gd name="T31" fmla="*/ 719 h 724"/>
                <a:gd name="T32" fmla="*/ 525 w 633"/>
                <a:gd name="T33" fmla="*/ 724 h 724"/>
                <a:gd name="T34" fmla="*/ 625 w 633"/>
                <a:gd name="T35" fmla="*/ 724 h 724"/>
                <a:gd name="T36" fmla="*/ 631 w 633"/>
                <a:gd name="T37" fmla="*/ 715 h 724"/>
                <a:gd name="T38" fmla="*/ 323 w 633"/>
                <a:gd name="T39" fmla="*/ 6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3" h="724">
                  <a:moveTo>
                    <a:pt x="223" y="466"/>
                  </a:moveTo>
                  <a:lnTo>
                    <a:pt x="223" y="466"/>
                  </a:lnTo>
                  <a:lnTo>
                    <a:pt x="308" y="268"/>
                  </a:lnTo>
                  <a:cubicBezTo>
                    <a:pt x="311" y="261"/>
                    <a:pt x="321" y="261"/>
                    <a:pt x="324" y="268"/>
                  </a:cubicBezTo>
                  <a:lnTo>
                    <a:pt x="409" y="466"/>
                  </a:lnTo>
                  <a:lnTo>
                    <a:pt x="223" y="466"/>
                  </a:lnTo>
                  <a:close/>
                  <a:moveTo>
                    <a:pt x="323" y="6"/>
                  </a:moveTo>
                  <a:lnTo>
                    <a:pt x="323" y="6"/>
                  </a:lnTo>
                  <a:cubicBezTo>
                    <a:pt x="320" y="0"/>
                    <a:pt x="310" y="0"/>
                    <a:pt x="307" y="6"/>
                  </a:cubicBezTo>
                  <a:lnTo>
                    <a:pt x="2" y="715"/>
                  </a:lnTo>
                  <a:cubicBezTo>
                    <a:pt x="0" y="719"/>
                    <a:pt x="3" y="724"/>
                    <a:pt x="8" y="724"/>
                  </a:cubicBezTo>
                  <a:lnTo>
                    <a:pt x="107" y="724"/>
                  </a:lnTo>
                  <a:cubicBezTo>
                    <a:pt x="110" y="724"/>
                    <a:pt x="114" y="722"/>
                    <a:pt x="115" y="719"/>
                  </a:cubicBezTo>
                  <a:lnTo>
                    <a:pt x="179" y="569"/>
                  </a:lnTo>
                  <a:lnTo>
                    <a:pt x="453" y="569"/>
                  </a:lnTo>
                  <a:lnTo>
                    <a:pt x="517" y="719"/>
                  </a:lnTo>
                  <a:cubicBezTo>
                    <a:pt x="518" y="722"/>
                    <a:pt x="522" y="724"/>
                    <a:pt x="525" y="724"/>
                  </a:cubicBezTo>
                  <a:lnTo>
                    <a:pt x="625" y="724"/>
                  </a:lnTo>
                  <a:cubicBezTo>
                    <a:pt x="630" y="724"/>
                    <a:pt x="633" y="719"/>
                    <a:pt x="631" y="715"/>
                  </a:cubicBezTo>
                  <a:lnTo>
                    <a:pt x="323"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7868DEBD-9196-41C8-A3F4-755F985685A7}"/>
                </a:ext>
              </a:extLst>
            </p:cNvPr>
            <p:cNvSpPr>
              <a:spLocks/>
            </p:cNvSpPr>
            <p:nvPr userDrawn="1"/>
          </p:nvSpPr>
          <p:spPr bwMode="auto">
            <a:xfrm>
              <a:off x="6888" y="3974"/>
              <a:ext cx="111" cy="24"/>
            </a:xfrm>
            <a:custGeom>
              <a:avLst/>
              <a:gdLst>
                <a:gd name="T0" fmla="*/ 473 w 480"/>
                <a:gd name="T1" fmla="*/ 0 h 105"/>
                <a:gd name="T2" fmla="*/ 473 w 480"/>
                <a:gd name="T3" fmla="*/ 0 h 105"/>
                <a:gd name="T4" fmla="*/ 7 w 480"/>
                <a:gd name="T5" fmla="*/ 0 h 105"/>
                <a:gd name="T6" fmla="*/ 0 w 480"/>
                <a:gd name="T7" fmla="*/ 6 h 105"/>
                <a:gd name="T8" fmla="*/ 0 w 480"/>
                <a:gd name="T9" fmla="*/ 98 h 105"/>
                <a:gd name="T10" fmla="*/ 7 w 480"/>
                <a:gd name="T11" fmla="*/ 105 h 105"/>
                <a:gd name="T12" fmla="*/ 473 w 480"/>
                <a:gd name="T13" fmla="*/ 105 h 105"/>
                <a:gd name="T14" fmla="*/ 480 w 480"/>
                <a:gd name="T15" fmla="*/ 98 h 105"/>
                <a:gd name="T16" fmla="*/ 480 w 480"/>
                <a:gd name="T17" fmla="*/ 6 h 105"/>
                <a:gd name="T18" fmla="*/ 473 w 480"/>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5">
                  <a:moveTo>
                    <a:pt x="473" y="0"/>
                  </a:moveTo>
                  <a:lnTo>
                    <a:pt x="473" y="0"/>
                  </a:lnTo>
                  <a:lnTo>
                    <a:pt x="7" y="0"/>
                  </a:lnTo>
                  <a:cubicBezTo>
                    <a:pt x="3" y="0"/>
                    <a:pt x="0" y="3"/>
                    <a:pt x="0" y="6"/>
                  </a:cubicBezTo>
                  <a:lnTo>
                    <a:pt x="0" y="98"/>
                  </a:lnTo>
                  <a:cubicBezTo>
                    <a:pt x="0" y="102"/>
                    <a:pt x="3" y="105"/>
                    <a:pt x="7" y="105"/>
                  </a:cubicBezTo>
                  <a:lnTo>
                    <a:pt x="473" y="105"/>
                  </a:lnTo>
                  <a:cubicBezTo>
                    <a:pt x="477" y="105"/>
                    <a:pt x="480" y="102"/>
                    <a:pt x="480" y="98"/>
                  </a:cubicBezTo>
                  <a:lnTo>
                    <a:pt x="480" y="6"/>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93AD75E9-9DBC-4352-BE73-BA4D8CC97EF5}"/>
                </a:ext>
              </a:extLst>
            </p:cNvPr>
            <p:cNvSpPr>
              <a:spLocks/>
            </p:cNvSpPr>
            <p:nvPr userDrawn="1"/>
          </p:nvSpPr>
          <p:spPr bwMode="auto">
            <a:xfrm>
              <a:off x="6888" y="4045"/>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99 h 106"/>
                <a:gd name="T10" fmla="*/ 7 w 480"/>
                <a:gd name="T11" fmla="*/ 106 h 106"/>
                <a:gd name="T12" fmla="*/ 473 w 480"/>
                <a:gd name="T13" fmla="*/ 106 h 106"/>
                <a:gd name="T14" fmla="*/ 480 w 480"/>
                <a:gd name="T15" fmla="*/ 99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99"/>
                  </a:lnTo>
                  <a:cubicBezTo>
                    <a:pt x="0" y="103"/>
                    <a:pt x="3" y="106"/>
                    <a:pt x="7" y="106"/>
                  </a:cubicBezTo>
                  <a:lnTo>
                    <a:pt x="473" y="106"/>
                  </a:lnTo>
                  <a:cubicBezTo>
                    <a:pt x="477" y="106"/>
                    <a:pt x="480" y="103"/>
                    <a:pt x="480" y="99"/>
                  </a:cubicBezTo>
                  <a:lnTo>
                    <a:pt x="480" y="7"/>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F9683FFC-62CA-4760-BB37-64E8DEE61445}"/>
                </a:ext>
              </a:extLst>
            </p:cNvPr>
            <p:cNvSpPr>
              <a:spLocks/>
            </p:cNvSpPr>
            <p:nvPr userDrawn="1"/>
          </p:nvSpPr>
          <p:spPr bwMode="auto">
            <a:xfrm>
              <a:off x="6888" y="4116"/>
              <a:ext cx="111" cy="25"/>
            </a:xfrm>
            <a:custGeom>
              <a:avLst/>
              <a:gdLst>
                <a:gd name="T0" fmla="*/ 473 w 480"/>
                <a:gd name="T1" fmla="*/ 0 h 106"/>
                <a:gd name="T2" fmla="*/ 473 w 480"/>
                <a:gd name="T3" fmla="*/ 0 h 106"/>
                <a:gd name="T4" fmla="*/ 7 w 480"/>
                <a:gd name="T5" fmla="*/ 0 h 106"/>
                <a:gd name="T6" fmla="*/ 0 w 480"/>
                <a:gd name="T7" fmla="*/ 7 h 106"/>
                <a:gd name="T8" fmla="*/ 0 w 480"/>
                <a:gd name="T9" fmla="*/ 100 h 106"/>
                <a:gd name="T10" fmla="*/ 7 w 480"/>
                <a:gd name="T11" fmla="*/ 106 h 106"/>
                <a:gd name="T12" fmla="*/ 473 w 480"/>
                <a:gd name="T13" fmla="*/ 106 h 106"/>
                <a:gd name="T14" fmla="*/ 480 w 480"/>
                <a:gd name="T15" fmla="*/ 100 h 106"/>
                <a:gd name="T16" fmla="*/ 480 w 480"/>
                <a:gd name="T17" fmla="*/ 7 h 106"/>
                <a:gd name="T18" fmla="*/ 473 w 480"/>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106">
                  <a:moveTo>
                    <a:pt x="473" y="0"/>
                  </a:moveTo>
                  <a:lnTo>
                    <a:pt x="473" y="0"/>
                  </a:lnTo>
                  <a:lnTo>
                    <a:pt x="7" y="0"/>
                  </a:lnTo>
                  <a:cubicBezTo>
                    <a:pt x="3" y="0"/>
                    <a:pt x="0" y="3"/>
                    <a:pt x="0" y="7"/>
                  </a:cubicBezTo>
                  <a:lnTo>
                    <a:pt x="0" y="100"/>
                  </a:lnTo>
                  <a:cubicBezTo>
                    <a:pt x="0" y="103"/>
                    <a:pt x="3" y="106"/>
                    <a:pt x="7" y="106"/>
                  </a:cubicBezTo>
                  <a:lnTo>
                    <a:pt x="473" y="106"/>
                  </a:lnTo>
                  <a:cubicBezTo>
                    <a:pt x="477" y="106"/>
                    <a:pt x="480" y="103"/>
                    <a:pt x="480" y="100"/>
                  </a:cubicBezTo>
                  <a:lnTo>
                    <a:pt x="480" y="7"/>
                  </a:lnTo>
                  <a:cubicBezTo>
                    <a:pt x="480" y="3"/>
                    <a:pt x="477" y="0"/>
                    <a:pt x="4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DF238032-A99E-1344-BEAE-3C0CBFCABE13}"/>
              </a:ext>
            </a:extLst>
          </p:cNvPr>
          <p:cNvSpPr>
            <a:spLocks noGrp="1"/>
          </p:cNvSpPr>
          <p:nvPr>
            <p:ph type="ftr" sz="quarter" idx="11"/>
          </p:nvPr>
        </p:nvSpPr>
        <p:spPr/>
        <p:txBody>
          <a:bodyPr/>
          <a:lstStyle/>
          <a:p>
            <a:r>
              <a:rPr lang="en-US"/>
              <a:t>©2024 AVEVA Group plc and its subsidiaries. All rights reserved.</a:t>
            </a:r>
            <a:endParaRPr lang="en-GB"/>
          </a:p>
        </p:txBody>
      </p:sp>
      <p:sp>
        <p:nvSpPr>
          <p:cNvPr id="7" name="Slide Number Placeholder 6">
            <a:extLst>
              <a:ext uri="{FF2B5EF4-FFF2-40B4-BE49-F238E27FC236}">
                <a16:creationId xmlns:a16="http://schemas.microsoft.com/office/drawing/2014/main" id="{68684F10-B6AC-9949-B930-AD13E50278ED}"/>
              </a:ext>
            </a:extLst>
          </p:cNvPr>
          <p:cNvSpPr>
            <a:spLocks noGrp="1"/>
          </p:cNvSpPr>
          <p:nvPr>
            <p:ph type="sldNum" sz="quarter" idx="12"/>
          </p:nvPr>
        </p:nvSpPr>
        <p:spPr/>
        <p:txBody>
          <a:bodyPr/>
          <a:lstStyle/>
          <a:p>
            <a:fld id="{267CDB12-45E5-4FD7-AE50-9CB5AFC72BA1}" type="slidenum">
              <a:rPr lang="en-GB" smtClean="0"/>
              <a:pPr/>
              <a:t>‹#›</a:t>
            </a:fld>
            <a:endParaRPr lang="en-GB"/>
          </a:p>
        </p:txBody>
      </p:sp>
      <p:grpSp>
        <p:nvGrpSpPr>
          <p:cNvPr id="44" name="Group 43">
            <a:extLst>
              <a:ext uri="{FF2B5EF4-FFF2-40B4-BE49-F238E27FC236}">
                <a16:creationId xmlns:a16="http://schemas.microsoft.com/office/drawing/2014/main" id="{9CBBC1AF-E259-4897-A914-B61676147A47}"/>
              </a:ext>
            </a:extLst>
          </p:cNvPr>
          <p:cNvGrpSpPr/>
          <p:nvPr userDrawn="1"/>
        </p:nvGrpSpPr>
        <p:grpSpPr>
          <a:xfrm>
            <a:off x="12431200" y="152485"/>
            <a:ext cx="971741" cy="2368319"/>
            <a:chOff x="12431200" y="152485"/>
            <a:chExt cx="971741" cy="2368319"/>
          </a:xfrm>
        </p:grpSpPr>
        <p:grpSp>
          <p:nvGrpSpPr>
            <p:cNvPr id="45" name="Group 44">
              <a:extLst>
                <a:ext uri="{FF2B5EF4-FFF2-40B4-BE49-F238E27FC236}">
                  <a16:creationId xmlns:a16="http://schemas.microsoft.com/office/drawing/2014/main" id="{1C7FCFF8-3D88-4D3C-BD96-F625068E04EA}"/>
                </a:ext>
              </a:extLst>
            </p:cNvPr>
            <p:cNvGrpSpPr/>
            <p:nvPr userDrawn="1"/>
          </p:nvGrpSpPr>
          <p:grpSpPr>
            <a:xfrm>
              <a:off x="12431200" y="152485"/>
              <a:ext cx="971741" cy="1804040"/>
              <a:chOff x="12431200" y="152485"/>
              <a:chExt cx="971741" cy="1804040"/>
            </a:xfrm>
          </p:grpSpPr>
          <p:sp>
            <p:nvSpPr>
              <p:cNvPr id="47" name="Oval 46">
                <a:extLst>
                  <a:ext uri="{FF2B5EF4-FFF2-40B4-BE49-F238E27FC236}">
                    <a16:creationId xmlns:a16="http://schemas.microsoft.com/office/drawing/2014/main" id="{662728D6-1F92-40B1-91DE-28D928CEE24F}"/>
                  </a:ext>
                </a:extLst>
              </p:cNvPr>
              <p:cNvSpPr>
                <a:spLocks noChangeAspect="1"/>
              </p:cNvSpPr>
              <p:nvPr userDrawn="1"/>
            </p:nvSpPr>
            <p:spPr>
              <a:xfrm>
                <a:off x="12431200" y="1547042"/>
                <a:ext cx="409483" cy="409483"/>
              </a:xfrm>
              <a:prstGeom prst="ellipse">
                <a:avLst/>
              </a:prstGeom>
              <a:solidFill>
                <a:srgbClr val="C53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8" name="Oval 47">
                <a:extLst>
                  <a:ext uri="{FF2B5EF4-FFF2-40B4-BE49-F238E27FC236}">
                    <a16:creationId xmlns:a16="http://schemas.microsoft.com/office/drawing/2014/main" id="{20841C43-3691-4BC8-9FC1-14526E0791B5}"/>
                  </a:ext>
                </a:extLst>
              </p:cNvPr>
              <p:cNvSpPr>
                <a:spLocks noChangeAspect="1"/>
              </p:cNvSpPr>
              <p:nvPr userDrawn="1"/>
            </p:nvSpPr>
            <p:spPr>
              <a:xfrm>
                <a:off x="12431200" y="976700"/>
                <a:ext cx="409483" cy="409483"/>
              </a:xfrm>
              <a:prstGeom prst="ellipse">
                <a:avLst/>
              </a:prstGeom>
              <a:solidFill>
                <a:srgbClr val="6B04A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9" name="Oval 48">
                <a:extLst>
                  <a:ext uri="{FF2B5EF4-FFF2-40B4-BE49-F238E27FC236}">
                    <a16:creationId xmlns:a16="http://schemas.microsoft.com/office/drawing/2014/main" id="{5830BDCD-D74E-42D7-88F5-0C2C157ECFA7}"/>
                  </a:ext>
                </a:extLst>
              </p:cNvPr>
              <p:cNvSpPr>
                <a:spLocks noChangeAspect="1"/>
              </p:cNvSpPr>
              <p:nvPr userDrawn="1"/>
            </p:nvSpPr>
            <p:spPr>
              <a:xfrm>
                <a:off x="12431200" y="412421"/>
                <a:ext cx="409483" cy="409483"/>
              </a:xfrm>
              <a:prstGeom prst="ellipse">
                <a:avLst/>
              </a:prstGeom>
              <a:solidFill>
                <a:srgbClr val="3D115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50" name="Rectangle 49">
                <a:extLst>
                  <a:ext uri="{FF2B5EF4-FFF2-40B4-BE49-F238E27FC236}">
                    <a16:creationId xmlns:a16="http://schemas.microsoft.com/office/drawing/2014/main" id="{F10F7036-137E-4E7D-A229-90D3B77CF103}"/>
                  </a:ext>
                </a:extLst>
              </p:cNvPr>
              <p:cNvSpPr/>
              <p:nvPr userDrawn="1"/>
            </p:nvSpPr>
            <p:spPr>
              <a:xfrm>
                <a:off x="12431200" y="152485"/>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Primary Palette</a:t>
                </a:r>
              </a:p>
            </p:txBody>
          </p:sp>
          <p:sp>
            <p:nvSpPr>
              <p:cNvPr id="51" name="Oval 50">
                <a:extLst>
                  <a:ext uri="{FF2B5EF4-FFF2-40B4-BE49-F238E27FC236}">
                    <a16:creationId xmlns:a16="http://schemas.microsoft.com/office/drawing/2014/main" id="{2F39AAD9-9E87-4BFE-BB56-CC7438E2CAB5}"/>
                  </a:ext>
                </a:extLst>
              </p:cNvPr>
              <p:cNvSpPr>
                <a:spLocks noChangeAspect="1"/>
              </p:cNvSpPr>
              <p:nvPr userDrawn="1"/>
            </p:nvSpPr>
            <p:spPr>
              <a:xfrm>
                <a:off x="12914957" y="1547042"/>
                <a:ext cx="409483" cy="409483"/>
              </a:xfrm>
              <a:prstGeom prst="ellipse">
                <a:avLst/>
              </a:prstGeom>
              <a:solidFill>
                <a:srgbClr val="BECCD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52" name="Oval 51">
                <a:extLst>
                  <a:ext uri="{FF2B5EF4-FFF2-40B4-BE49-F238E27FC236}">
                    <a16:creationId xmlns:a16="http://schemas.microsoft.com/office/drawing/2014/main" id="{D4D16B44-14C0-4FBE-88E8-30F0C92098F6}"/>
                  </a:ext>
                </a:extLst>
              </p:cNvPr>
              <p:cNvSpPr>
                <a:spLocks noChangeAspect="1"/>
              </p:cNvSpPr>
              <p:nvPr userDrawn="1"/>
            </p:nvSpPr>
            <p:spPr>
              <a:xfrm>
                <a:off x="12914957" y="976700"/>
                <a:ext cx="409483" cy="409483"/>
              </a:xfrm>
              <a:prstGeom prst="ellipse">
                <a:avLst/>
              </a:prstGeom>
              <a:solidFill>
                <a:srgbClr val="73829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53" name="Oval 52">
                <a:extLst>
                  <a:ext uri="{FF2B5EF4-FFF2-40B4-BE49-F238E27FC236}">
                    <a16:creationId xmlns:a16="http://schemas.microsoft.com/office/drawing/2014/main" id="{7EE61E8E-4EF3-4368-B879-D7A89961FC1A}"/>
                  </a:ext>
                </a:extLst>
              </p:cNvPr>
              <p:cNvSpPr>
                <a:spLocks noChangeAspect="1"/>
              </p:cNvSpPr>
              <p:nvPr userDrawn="1"/>
            </p:nvSpPr>
            <p:spPr>
              <a:xfrm>
                <a:off x="12914957" y="412421"/>
                <a:ext cx="409483" cy="409483"/>
              </a:xfrm>
              <a:prstGeom prst="ellipse">
                <a:avLst/>
              </a:prstGeom>
              <a:solidFill>
                <a:srgbClr val="363D4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sp>
          <p:nvSpPr>
            <p:cNvPr id="46" name="Oval 45">
              <a:extLst>
                <a:ext uri="{FF2B5EF4-FFF2-40B4-BE49-F238E27FC236}">
                  <a16:creationId xmlns:a16="http://schemas.microsoft.com/office/drawing/2014/main" id="{3B9C8C02-9755-408F-888A-29F434575860}"/>
                </a:ext>
              </a:extLst>
            </p:cNvPr>
            <p:cNvSpPr>
              <a:spLocks noChangeAspect="1"/>
            </p:cNvSpPr>
            <p:nvPr userDrawn="1"/>
          </p:nvSpPr>
          <p:spPr>
            <a:xfrm>
              <a:off x="12914957" y="2111321"/>
              <a:ext cx="409483" cy="409483"/>
            </a:xfrm>
            <a:prstGeom prst="ellipse">
              <a:avLst/>
            </a:prstGeom>
            <a:solidFill>
              <a:srgbClr val="F7F3F3"/>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grpSp>
        <p:nvGrpSpPr>
          <p:cNvPr id="54" name="Group 53">
            <a:extLst>
              <a:ext uri="{FF2B5EF4-FFF2-40B4-BE49-F238E27FC236}">
                <a16:creationId xmlns:a16="http://schemas.microsoft.com/office/drawing/2014/main" id="{F5963127-79CA-48F3-B6E2-E7123C99C189}"/>
              </a:ext>
            </a:extLst>
          </p:cNvPr>
          <p:cNvGrpSpPr/>
          <p:nvPr userDrawn="1"/>
        </p:nvGrpSpPr>
        <p:grpSpPr>
          <a:xfrm>
            <a:off x="12431200" y="4770851"/>
            <a:ext cx="1376999" cy="1419507"/>
            <a:chOff x="12431200" y="4979663"/>
            <a:chExt cx="1376999" cy="1419507"/>
          </a:xfrm>
        </p:grpSpPr>
        <p:sp>
          <p:nvSpPr>
            <p:cNvPr id="55" name="Rectangle 54">
              <a:extLst>
                <a:ext uri="{FF2B5EF4-FFF2-40B4-BE49-F238E27FC236}">
                  <a16:creationId xmlns:a16="http://schemas.microsoft.com/office/drawing/2014/main" id="{6102E963-D3AD-44CE-964E-946784FE726B}"/>
                </a:ext>
              </a:extLst>
            </p:cNvPr>
            <p:cNvSpPr/>
            <p:nvPr userDrawn="1"/>
          </p:nvSpPr>
          <p:spPr>
            <a:xfrm>
              <a:off x="12431200" y="4979663"/>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Highlight Colors</a:t>
              </a:r>
            </a:p>
          </p:txBody>
        </p:sp>
        <p:sp>
          <p:nvSpPr>
            <p:cNvPr id="56" name="Oval 55">
              <a:extLst>
                <a:ext uri="{FF2B5EF4-FFF2-40B4-BE49-F238E27FC236}">
                  <a16:creationId xmlns:a16="http://schemas.microsoft.com/office/drawing/2014/main" id="{5C05D178-DE85-41A2-B7ED-0D7292A628CC}"/>
                </a:ext>
              </a:extLst>
            </p:cNvPr>
            <p:cNvSpPr>
              <a:spLocks noChangeAspect="1"/>
            </p:cNvSpPr>
            <p:nvPr userDrawn="1"/>
          </p:nvSpPr>
          <p:spPr>
            <a:xfrm>
              <a:off x="12431200" y="5420034"/>
              <a:ext cx="409483" cy="409483"/>
            </a:xfrm>
            <a:prstGeom prst="ellipse">
              <a:avLst/>
            </a:prstGeom>
            <a:solidFill>
              <a:srgbClr val="F7065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7" name="Oval 56">
              <a:extLst>
                <a:ext uri="{FF2B5EF4-FFF2-40B4-BE49-F238E27FC236}">
                  <a16:creationId xmlns:a16="http://schemas.microsoft.com/office/drawing/2014/main" id="{99FE8BB9-A949-407A-B104-90C0E6D971B8}"/>
                </a:ext>
              </a:extLst>
            </p:cNvPr>
            <p:cNvSpPr>
              <a:spLocks noChangeAspect="1"/>
            </p:cNvSpPr>
            <p:nvPr userDrawn="1"/>
          </p:nvSpPr>
          <p:spPr>
            <a:xfrm>
              <a:off x="12431200" y="5989687"/>
              <a:ext cx="409483" cy="409483"/>
            </a:xfrm>
            <a:prstGeom prst="ellipse">
              <a:avLst/>
            </a:prstGeom>
            <a:solidFill>
              <a:srgbClr val="960A45"/>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8" name="Oval 57">
              <a:extLst>
                <a:ext uri="{FF2B5EF4-FFF2-40B4-BE49-F238E27FC236}">
                  <a16:creationId xmlns:a16="http://schemas.microsoft.com/office/drawing/2014/main" id="{52579B4F-C42C-4BC2-B3B0-924DE1D8CAD9}"/>
                </a:ext>
              </a:extLst>
            </p:cNvPr>
            <p:cNvSpPr>
              <a:spLocks noChangeAspect="1"/>
            </p:cNvSpPr>
            <p:nvPr userDrawn="1"/>
          </p:nvSpPr>
          <p:spPr>
            <a:xfrm>
              <a:off x="12914957" y="5420034"/>
              <a:ext cx="409483" cy="409483"/>
            </a:xfrm>
            <a:prstGeom prst="ellipse">
              <a:avLst/>
            </a:prstGeom>
            <a:solidFill>
              <a:srgbClr val="FFBC0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9" name="Oval 58">
              <a:extLst>
                <a:ext uri="{FF2B5EF4-FFF2-40B4-BE49-F238E27FC236}">
                  <a16:creationId xmlns:a16="http://schemas.microsoft.com/office/drawing/2014/main" id="{088196BD-F69F-46E6-A8BE-1554D4809D2F}"/>
                </a:ext>
              </a:extLst>
            </p:cNvPr>
            <p:cNvSpPr>
              <a:spLocks noChangeAspect="1"/>
            </p:cNvSpPr>
            <p:nvPr userDrawn="1"/>
          </p:nvSpPr>
          <p:spPr>
            <a:xfrm>
              <a:off x="12914957" y="5989687"/>
              <a:ext cx="409483" cy="409483"/>
            </a:xfrm>
            <a:prstGeom prst="ellipse">
              <a:avLst/>
            </a:prstGeom>
            <a:solidFill>
              <a:srgbClr val="FA961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0" name="Oval 59">
              <a:extLst>
                <a:ext uri="{FF2B5EF4-FFF2-40B4-BE49-F238E27FC236}">
                  <a16:creationId xmlns:a16="http://schemas.microsoft.com/office/drawing/2014/main" id="{76F0A8D9-645F-441F-94A4-4A35F89738E6}"/>
                </a:ext>
              </a:extLst>
            </p:cNvPr>
            <p:cNvSpPr>
              <a:spLocks noChangeAspect="1"/>
            </p:cNvSpPr>
            <p:nvPr userDrawn="1"/>
          </p:nvSpPr>
          <p:spPr>
            <a:xfrm>
              <a:off x="13398716" y="5420034"/>
              <a:ext cx="409483" cy="409483"/>
            </a:xfrm>
            <a:prstGeom prst="ellipse">
              <a:avLst/>
            </a:prstGeom>
            <a:solidFill>
              <a:srgbClr val="FF6C1A"/>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1" name="Oval 60">
              <a:extLst>
                <a:ext uri="{FF2B5EF4-FFF2-40B4-BE49-F238E27FC236}">
                  <a16:creationId xmlns:a16="http://schemas.microsoft.com/office/drawing/2014/main" id="{C7EB1366-1C25-44E0-8931-6E58E6C1DF67}"/>
                </a:ext>
              </a:extLst>
            </p:cNvPr>
            <p:cNvSpPr>
              <a:spLocks noChangeAspect="1"/>
            </p:cNvSpPr>
            <p:nvPr userDrawn="1"/>
          </p:nvSpPr>
          <p:spPr>
            <a:xfrm>
              <a:off x="13398716" y="5989687"/>
              <a:ext cx="409483" cy="409483"/>
            </a:xfrm>
            <a:prstGeom prst="ellipse">
              <a:avLst/>
            </a:prstGeom>
            <a:solidFill>
              <a:srgbClr val="DB2F2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grpSp>
        <p:nvGrpSpPr>
          <p:cNvPr id="62" name="Group 61">
            <a:extLst>
              <a:ext uri="{FF2B5EF4-FFF2-40B4-BE49-F238E27FC236}">
                <a16:creationId xmlns:a16="http://schemas.microsoft.com/office/drawing/2014/main" id="{7D73EB6E-341D-4490-99FF-B097E5208DCE}"/>
              </a:ext>
            </a:extLst>
          </p:cNvPr>
          <p:cNvGrpSpPr/>
          <p:nvPr userDrawn="1"/>
        </p:nvGrpSpPr>
        <p:grpSpPr>
          <a:xfrm>
            <a:off x="12431200" y="2675600"/>
            <a:ext cx="971741" cy="1940780"/>
            <a:chOff x="12431200" y="2678506"/>
            <a:chExt cx="971741" cy="1940780"/>
          </a:xfrm>
        </p:grpSpPr>
        <p:sp>
          <p:nvSpPr>
            <p:cNvPr id="63" name="Rectangle 62">
              <a:extLst>
                <a:ext uri="{FF2B5EF4-FFF2-40B4-BE49-F238E27FC236}">
                  <a16:creationId xmlns:a16="http://schemas.microsoft.com/office/drawing/2014/main" id="{34C00BFA-5931-474A-A258-CEFF8C9FBA3C}"/>
                </a:ext>
              </a:extLst>
            </p:cNvPr>
            <p:cNvSpPr/>
            <p:nvPr userDrawn="1"/>
          </p:nvSpPr>
          <p:spPr>
            <a:xfrm>
              <a:off x="12431200" y="2678506"/>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Secondary Colors</a:t>
              </a:r>
            </a:p>
          </p:txBody>
        </p:sp>
        <p:sp>
          <p:nvSpPr>
            <p:cNvPr id="64" name="Oval 63">
              <a:extLst>
                <a:ext uri="{FF2B5EF4-FFF2-40B4-BE49-F238E27FC236}">
                  <a16:creationId xmlns:a16="http://schemas.microsoft.com/office/drawing/2014/main" id="{B8B3B44E-1082-4E2E-BC98-73A41E356B3D}"/>
                </a:ext>
              </a:extLst>
            </p:cNvPr>
            <p:cNvSpPr>
              <a:spLocks noChangeAspect="1"/>
            </p:cNvSpPr>
            <p:nvPr userDrawn="1"/>
          </p:nvSpPr>
          <p:spPr>
            <a:xfrm>
              <a:off x="12431200" y="3645524"/>
              <a:ext cx="409483" cy="409483"/>
            </a:xfrm>
            <a:prstGeom prst="ellipse">
              <a:avLst/>
            </a:prstGeom>
            <a:solidFill>
              <a:srgbClr val="4D5EE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5" name="Oval 64">
              <a:extLst>
                <a:ext uri="{FF2B5EF4-FFF2-40B4-BE49-F238E27FC236}">
                  <a16:creationId xmlns:a16="http://schemas.microsoft.com/office/drawing/2014/main" id="{3CAD11BD-BC35-48F2-911B-C12EAB7C802B}"/>
                </a:ext>
              </a:extLst>
            </p:cNvPr>
            <p:cNvSpPr>
              <a:spLocks noChangeAspect="1"/>
            </p:cNvSpPr>
            <p:nvPr userDrawn="1"/>
          </p:nvSpPr>
          <p:spPr>
            <a:xfrm>
              <a:off x="12431200" y="3081245"/>
              <a:ext cx="409483" cy="409483"/>
            </a:xfrm>
            <a:prstGeom prst="ellipse">
              <a:avLst/>
            </a:prstGeom>
            <a:solidFill>
              <a:srgbClr val="3B20C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6" name="Oval 65">
              <a:extLst>
                <a:ext uri="{FF2B5EF4-FFF2-40B4-BE49-F238E27FC236}">
                  <a16:creationId xmlns:a16="http://schemas.microsoft.com/office/drawing/2014/main" id="{B721D1B4-12DE-4AE2-8FF6-9A1F259F2BEA}"/>
                </a:ext>
              </a:extLst>
            </p:cNvPr>
            <p:cNvSpPr>
              <a:spLocks noChangeAspect="1"/>
            </p:cNvSpPr>
            <p:nvPr userDrawn="1"/>
          </p:nvSpPr>
          <p:spPr>
            <a:xfrm>
              <a:off x="12914957" y="3645524"/>
              <a:ext cx="409483" cy="409483"/>
            </a:xfrm>
            <a:prstGeom prst="ellipse">
              <a:avLst/>
            </a:prstGeom>
            <a:solidFill>
              <a:srgbClr val="30B887"/>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7" name="Oval 66">
              <a:extLst>
                <a:ext uri="{FF2B5EF4-FFF2-40B4-BE49-F238E27FC236}">
                  <a16:creationId xmlns:a16="http://schemas.microsoft.com/office/drawing/2014/main" id="{A6E921CB-DAB8-400E-834F-C568B2C8907D}"/>
                </a:ext>
              </a:extLst>
            </p:cNvPr>
            <p:cNvSpPr>
              <a:spLocks noChangeAspect="1"/>
            </p:cNvSpPr>
            <p:nvPr userDrawn="1"/>
          </p:nvSpPr>
          <p:spPr>
            <a:xfrm>
              <a:off x="12914957" y="3081245"/>
              <a:ext cx="409483" cy="409483"/>
            </a:xfrm>
            <a:prstGeom prst="ellipse">
              <a:avLst/>
            </a:prstGeom>
            <a:solidFill>
              <a:srgbClr val="0D906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8" name="Oval 67">
              <a:extLst>
                <a:ext uri="{FF2B5EF4-FFF2-40B4-BE49-F238E27FC236}">
                  <a16:creationId xmlns:a16="http://schemas.microsoft.com/office/drawing/2014/main" id="{ED5A7AA0-5DF7-4531-B078-E17AF682B8E3}"/>
                </a:ext>
              </a:extLst>
            </p:cNvPr>
            <p:cNvSpPr>
              <a:spLocks noChangeAspect="1"/>
            </p:cNvSpPr>
            <p:nvPr userDrawn="1"/>
          </p:nvSpPr>
          <p:spPr>
            <a:xfrm>
              <a:off x="12431200" y="4209803"/>
              <a:ext cx="409483" cy="409483"/>
            </a:xfrm>
            <a:prstGeom prst="ellipse">
              <a:avLst/>
            </a:prstGeom>
            <a:solidFill>
              <a:srgbClr val="94B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9" name="Oval 68">
              <a:extLst>
                <a:ext uri="{FF2B5EF4-FFF2-40B4-BE49-F238E27FC236}">
                  <a16:creationId xmlns:a16="http://schemas.microsoft.com/office/drawing/2014/main" id="{BB743EBE-FA6F-411A-9544-FB1B38D0651B}"/>
                </a:ext>
              </a:extLst>
            </p:cNvPr>
            <p:cNvSpPr>
              <a:spLocks noChangeAspect="1"/>
            </p:cNvSpPr>
            <p:nvPr userDrawn="1"/>
          </p:nvSpPr>
          <p:spPr>
            <a:xfrm>
              <a:off x="12914957" y="4209803"/>
              <a:ext cx="409483" cy="409483"/>
            </a:xfrm>
            <a:prstGeom prst="ellipse">
              <a:avLst/>
            </a:prstGeom>
            <a:solidFill>
              <a:srgbClr val="4FD4A1"/>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sp>
        <p:nvSpPr>
          <p:cNvPr id="70" name="TextBox 69">
            <a:extLst>
              <a:ext uri="{FF2B5EF4-FFF2-40B4-BE49-F238E27FC236}">
                <a16:creationId xmlns:a16="http://schemas.microsoft.com/office/drawing/2014/main" id="{6DFAAF72-B9A7-4F8A-9E84-BCA4A6EC289F}"/>
              </a:ext>
            </a:extLst>
          </p:cNvPr>
          <p:cNvSpPr txBox="1"/>
          <p:nvPr userDrawn="1"/>
        </p:nvSpPr>
        <p:spPr>
          <a:xfrm>
            <a:off x="13716402" y="133067"/>
            <a:ext cx="1705838" cy="4570482"/>
          </a:xfrm>
          <a:prstGeom prst="rect">
            <a:avLst/>
          </a:prstGeom>
          <a:noFill/>
        </p:spPr>
        <p:txBody>
          <a:bodyPr wrap="square" rtlCol="0">
            <a:spAutoFit/>
          </a:bodyPr>
          <a:lstStyle/>
          <a:p>
            <a:pPr>
              <a:spcAft>
                <a:spcPts val="600"/>
              </a:spcAft>
            </a:pPr>
            <a:r>
              <a:rPr lang="en-US" sz="900" b="1" i="0" u="none" strike="noStrike" kern="1200">
                <a:solidFill>
                  <a:schemeClr val="bg1">
                    <a:lumMod val="50000"/>
                  </a:schemeClr>
                </a:solidFill>
                <a:effectLst/>
                <a:latin typeface="+mn-lt"/>
                <a:ea typeface="+mn-ea"/>
                <a:cs typeface="+mn-cs"/>
              </a:rPr>
              <a:t>Change the color of a shape </a:t>
            </a:r>
            <a:br>
              <a:rPr lang="en-US" sz="900" b="1" i="0" u="none" strike="noStrike" kern="1200">
                <a:solidFill>
                  <a:schemeClr val="bg1">
                    <a:lumMod val="50000"/>
                  </a:schemeClr>
                </a:solidFill>
                <a:effectLst/>
                <a:latin typeface="+mn-lt"/>
                <a:ea typeface="+mn-ea"/>
                <a:cs typeface="+mn-cs"/>
              </a:rPr>
            </a:br>
            <a:r>
              <a:rPr lang="en-US" sz="900" b="1" i="0" u="none" strike="noStrike" kern="1200">
                <a:solidFill>
                  <a:schemeClr val="bg1">
                    <a:lumMod val="50000"/>
                  </a:schemeClr>
                </a:solidFill>
                <a:effectLst/>
                <a:latin typeface="+mn-lt"/>
                <a:ea typeface="+mn-ea"/>
                <a:cs typeface="+mn-cs"/>
              </a:rPr>
              <a:t>or text</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Select the shape or text you want to assign a new color to. (To select multiple objects, press Ctrl and then click the shapes.) </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On the Format or Shape Format tab, select Shape Fill (if you're coloring a shape) or Text Fill (if you're coloring text).</a:t>
            </a:r>
            <a:br>
              <a:rPr lang="en-US" sz="900" b="0" i="0" u="none" strike="noStrike" kern="1200">
                <a:solidFill>
                  <a:schemeClr val="bg1">
                    <a:lumMod val="50000"/>
                  </a:schemeClr>
                </a:solidFill>
                <a:effectLst/>
                <a:latin typeface="+mn-lt"/>
                <a:ea typeface="+mn-ea"/>
                <a:cs typeface="+mn-cs"/>
              </a:rPr>
            </a:br>
            <a:br>
              <a:rPr lang="en-US" sz="900" b="0" i="0" u="none" strike="noStrike" kern="1200">
                <a:solidFill>
                  <a:schemeClr val="bg1">
                    <a:lumMod val="50000"/>
                  </a:schemeClr>
                </a:solidFill>
                <a:effectLst/>
                <a:latin typeface="+mn-lt"/>
                <a:ea typeface="+mn-ea"/>
                <a:cs typeface="+mn-cs"/>
              </a:rPr>
            </a:br>
            <a:r>
              <a:rPr lang="en-US" sz="900" b="0" i="0" u="none" strike="noStrike" kern="1200">
                <a:solidFill>
                  <a:schemeClr val="bg1">
                    <a:lumMod val="50000"/>
                  </a:schemeClr>
                </a:solidFill>
                <a:effectLst/>
                <a:latin typeface="+mn-lt"/>
                <a:ea typeface="+mn-ea"/>
                <a:cs typeface="+mn-cs"/>
              </a:rPr>
              <a:t>The mouse pointer turns into an eyedropper tool</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a:solidFill>
                  <a:schemeClr val="bg1">
                    <a:lumMod val="50000"/>
                  </a:schemeClr>
                </a:solidFill>
                <a:effectLst/>
                <a:latin typeface="Segoe UI"/>
              </a:rPr>
              <a:t>As you move your pointer around onscreen, a live preview of the color you're pointing at appears. Hover or pause on a color to see its RGB (Red Green Blue) color coordinates.</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kern="1200">
                <a:solidFill>
                  <a:schemeClr val="bg1">
                    <a:lumMod val="50000"/>
                  </a:schemeClr>
                </a:solidFill>
                <a:effectLst/>
                <a:latin typeface="+mn-lt"/>
                <a:ea typeface="+mn-ea"/>
                <a:cs typeface="+mn-cs"/>
              </a:rPr>
              <a:t>Using the eyedropper, click the color you want to match; it's immediately applied to the selected shape or object.</a:t>
            </a:r>
          </a:p>
          <a:p>
            <a:pPr marL="228600" indent="-228600">
              <a:spcAft>
                <a:spcPts val="600"/>
              </a:spcAft>
              <a:buFont typeface="+mj-lt"/>
              <a:buAutoNum type="arabicPeriod"/>
            </a:pPr>
            <a:endParaRPr lang="en-US" sz="900" b="0" i="0" u="none" strike="noStrike" kern="1200">
              <a:solidFill>
                <a:schemeClr val="bg1">
                  <a:lumMod val="50000"/>
                </a:schemeClr>
              </a:solidFill>
              <a:effectLst/>
              <a:latin typeface="+mn-lt"/>
              <a:ea typeface="+mn-ea"/>
              <a:cs typeface="+mn-cs"/>
            </a:endParaRPr>
          </a:p>
          <a:p>
            <a:pPr>
              <a:spcAft>
                <a:spcPts val="600"/>
              </a:spcAft>
            </a:pPr>
            <a:endParaRPr lang="en-US" sz="900">
              <a:solidFill>
                <a:schemeClr val="bg1">
                  <a:lumMod val="50000"/>
                </a:schemeClr>
              </a:solidFill>
            </a:endParaRPr>
          </a:p>
        </p:txBody>
      </p:sp>
      <p:pic>
        <p:nvPicPr>
          <p:cNvPr id="71" name="Picture 70">
            <a:extLst>
              <a:ext uri="{FF2B5EF4-FFF2-40B4-BE49-F238E27FC236}">
                <a16:creationId xmlns:a16="http://schemas.microsoft.com/office/drawing/2014/main" id="{25F2F386-CA44-469F-AD27-7DF18B71F1DB}"/>
              </a:ext>
            </a:extLst>
          </p:cNvPr>
          <p:cNvPicPr>
            <a:picLocks noChangeAspect="1"/>
          </p:cNvPicPr>
          <p:nvPr userDrawn="1"/>
        </p:nvPicPr>
        <p:blipFill>
          <a:blip r:embed="rId4"/>
          <a:stretch>
            <a:fillRect/>
          </a:stretch>
        </p:blipFill>
        <p:spPr>
          <a:xfrm>
            <a:off x="14012244" y="4384548"/>
            <a:ext cx="1088171" cy="1611330"/>
          </a:xfrm>
          <a:prstGeom prst="rect">
            <a:avLst/>
          </a:prstGeom>
        </p:spPr>
      </p:pic>
      <p:sp>
        <p:nvSpPr>
          <p:cNvPr id="72" name="TextBox 71">
            <a:extLst>
              <a:ext uri="{FF2B5EF4-FFF2-40B4-BE49-F238E27FC236}">
                <a16:creationId xmlns:a16="http://schemas.microsoft.com/office/drawing/2014/main" id="{204C57BA-8BE7-48C1-83EE-B886DF617553}"/>
              </a:ext>
            </a:extLst>
          </p:cNvPr>
          <p:cNvSpPr txBox="1"/>
          <p:nvPr userDrawn="1"/>
        </p:nvSpPr>
        <p:spPr>
          <a:xfrm>
            <a:off x="0" y="-345748"/>
            <a:ext cx="12192000" cy="265176"/>
          </a:xfrm>
          <a:prstGeom prst="rect">
            <a:avLst/>
          </a:prstGeom>
          <a:solidFill>
            <a:schemeClr val="bg1">
              <a:lumMod val="95000"/>
            </a:schemeClr>
          </a:solidFill>
        </p:spPr>
        <p:txBody>
          <a:bodyPr wrap="square" lIns="0" rtlCol="0" anchor="ctr" anchorCtr="0">
            <a:noAutofit/>
          </a:bodyPr>
          <a:lstStyle/>
          <a:p>
            <a:pPr algn="ctr"/>
            <a:r>
              <a:rPr lang="en-GB" sz="1000" baseline="0">
                <a:solidFill>
                  <a:srgbClr val="47505D"/>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Tree>
    <p:extLst>
      <p:ext uri="{BB962C8B-B14F-4D97-AF65-F5344CB8AC3E}">
        <p14:creationId xmlns:p14="http://schemas.microsoft.com/office/powerpoint/2010/main" val="15427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O NOT USE MASTER SLIDES THAT APPEAR AFTER THIS">
    <p:bg>
      <p:bgPr>
        <a:solidFill>
          <a:srgbClr val="F7065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675-D839-F94A-B760-92F5AE9D58BA}"/>
              </a:ext>
            </a:extLst>
          </p:cNvPr>
          <p:cNvSpPr>
            <a:spLocks noGrp="1"/>
          </p:cNvSpPr>
          <p:nvPr>
            <p:ph type="title" hasCustomPrompt="1"/>
          </p:nvPr>
        </p:nvSpPr>
        <p:spPr>
          <a:xfrm>
            <a:off x="612648" y="585216"/>
            <a:ext cx="10972800" cy="5671328"/>
          </a:xfrm>
        </p:spPr>
        <p:txBody>
          <a:bodyPr>
            <a:normAutofit/>
          </a:bodyPr>
          <a:lstStyle>
            <a:lvl1pPr>
              <a:defRPr sz="6600">
                <a:solidFill>
                  <a:schemeClr val="bg1"/>
                </a:solidFill>
              </a:defRPr>
            </a:lvl1pPr>
          </a:lstStyle>
          <a:p>
            <a:r>
              <a:rPr lang="en-US"/>
              <a:t>NOTE: </a:t>
            </a:r>
            <a:br>
              <a:rPr lang="en-US"/>
            </a:br>
            <a:r>
              <a:rPr lang="en-US"/>
              <a:t>ANY SLIDE MASTERS APPEARING AFTER THIS ARE OUT OF DATE. </a:t>
            </a:r>
            <a:br>
              <a:rPr lang="en-US"/>
            </a:br>
            <a:br>
              <a:rPr lang="en-US"/>
            </a:br>
            <a:r>
              <a:rPr lang="en-US"/>
              <a:t>PLEASE SELECT A SLIDE LAYOUT FROM ONE OF THE PRECEDING SLIDE MASTERS.</a:t>
            </a:r>
          </a:p>
        </p:txBody>
      </p:sp>
      <p:sp>
        <p:nvSpPr>
          <p:cNvPr id="4" name="TextBox 3">
            <a:extLst>
              <a:ext uri="{FF2B5EF4-FFF2-40B4-BE49-F238E27FC236}">
                <a16:creationId xmlns:a16="http://schemas.microsoft.com/office/drawing/2014/main" id="{9AD5DACC-6660-F749-B6B2-69AC9AA32DBE}"/>
              </a:ext>
            </a:extLst>
          </p:cNvPr>
          <p:cNvSpPr txBox="1"/>
          <p:nvPr userDrawn="1"/>
        </p:nvSpPr>
        <p:spPr>
          <a:xfrm>
            <a:off x="0" y="-260574"/>
            <a:ext cx="12192000" cy="180001"/>
          </a:xfrm>
          <a:prstGeom prst="rect">
            <a:avLst/>
          </a:prstGeom>
          <a:noFill/>
        </p:spPr>
        <p:txBody>
          <a:bodyPr wrap="square" lIns="0" rtlCol="0" anchor="ctr" anchorCtr="0">
            <a:noAutofit/>
          </a:bodyPr>
          <a:lstStyle/>
          <a:p>
            <a:pPr algn="ctr"/>
            <a:r>
              <a:rPr lang="en-GB" sz="1000" baseline="0">
                <a:solidFill>
                  <a:schemeClr val="bg1">
                    <a:lumMod val="65000"/>
                  </a:schemeClr>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Tree>
    <p:extLst>
      <p:ext uri="{BB962C8B-B14F-4D97-AF65-F5344CB8AC3E}">
        <p14:creationId xmlns:p14="http://schemas.microsoft.com/office/powerpoint/2010/main" val="161788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Section 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5FF6-C262-4F26-84C6-4A1A80FCCAE7}"/>
              </a:ext>
            </a:extLst>
          </p:cNvPr>
          <p:cNvSpPr>
            <a:spLocks noGrp="1"/>
          </p:cNvSpPr>
          <p:nvPr>
            <p:ph type="title" hasCustomPrompt="1"/>
          </p:nvPr>
        </p:nvSpPr>
        <p:spPr>
          <a:xfrm>
            <a:off x="609600" y="2752343"/>
            <a:ext cx="7031736" cy="1097280"/>
          </a:xfrm>
        </p:spPr>
        <p:txBody>
          <a:bodyPr tIns="91440" anchor="t" anchorCtr="0">
            <a:noAutofit/>
          </a:bodyPr>
          <a:lstStyle>
            <a:lvl1pPr>
              <a:defRPr sz="4400">
                <a:solidFill>
                  <a:schemeClr val="bg1"/>
                </a:solidFill>
              </a:defRPr>
            </a:lvl1pPr>
          </a:lstStyle>
          <a:p>
            <a:r>
              <a:rPr lang="en-GB"/>
              <a:t>Presentation Title</a:t>
            </a:r>
          </a:p>
        </p:txBody>
      </p:sp>
      <p:sp>
        <p:nvSpPr>
          <p:cNvPr id="24" name="Text Placeholder 23">
            <a:extLst>
              <a:ext uri="{FF2B5EF4-FFF2-40B4-BE49-F238E27FC236}">
                <a16:creationId xmlns:a16="http://schemas.microsoft.com/office/drawing/2014/main" id="{3F65973C-9F27-4BDC-978F-2360481FC588}"/>
              </a:ext>
            </a:extLst>
          </p:cNvPr>
          <p:cNvSpPr>
            <a:spLocks noGrp="1"/>
          </p:cNvSpPr>
          <p:nvPr>
            <p:ph type="body" sz="quarter" idx="18" hasCustomPrompt="1"/>
          </p:nvPr>
        </p:nvSpPr>
        <p:spPr>
          <a:xfrm>
            <a:off x="612648" y="4020694"/>
            <a:ext cx="5944153" cy="352417"/>
          </a:xfrm>
        </p:spPr>
        <p:txBody>
          <a:bodyPr>
            <a:noAutofit/>
          </a:bodyPr>
          <a:lstStyle>
            <a:lvl1pPr marL="0" indent="0">
              <a:buNone/>
              <a:defRPr sz="1800">
                <a:solidFill>
                  <a:schemeClr val="bg1"/>
                </a:solidFill>
                <a:latin typeface="+mn-lt"/>
                <a:cs typeface="Calibri" panose="020F0502020204030204" pitchFamily="34" charset="0"/>
              </a:defRPr>
            </a:lvl1pPr>
          </a:lstStyle>
          <a:p>
            <a:pPr lvl="0"/>
            <a:r>
              <a:rPr lang="en-GB"/>
              <a:t>Optional Subtitle</a:t>
            </a:r>
          </a:p>
        </p:txBody>
      </p:sp>
      <p:pic>
        <p:nvPicPr>
          <p:cNvPr id="3" name="Picture 2">
            <a:extLst>
              <a:ext uri="{FF2B5EF4-FFF2-40B4-BE49-F238E27FC236}">
                <a16:creationId xmlns:a16="http://schemas.microsoft.com/office/drawing/2014/main" id="{449564DD-6560-7545-9DFE-AE8B9C5B926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058114" y="6008023"/>
            <a:ext cx="1619889" cy="367538"/>
          </a:xfrm>
          <a:prstGeom prst="rect">
            <a:avLst/>
          </a:prstGeom>
        </p:spPr>
      </p:pic>
      <p:sp>
        <p:nvSpPr>
          <p:cNvPr id="8" name="Date Placeholder 7">
            <a:extLst>
              <a:ext uri="{FF2B5EF4-FFF2-40B4-BE49-F238E27FC236}">
                <a16:creationId xmlns:a16="http://schemas.microsoft.com/office/drawing/2014/main" id="{B65EB49D-D271-F44C-A7EB-4825BFAC7CC6}"/>
              </a:ext>
            </a:extLst>
          </p:cNvPr>
          <p:cNvSpPr>
            <a:spLocks noGrp="1"/>
          </p:cNvSpPr>
          <p:nvPr>
            <p:ph type="dt" sz="half" idx="22"/>
          </p:nvPr>
        </p:nvSpPr>
        <p:spPr/>
        <p:txBody>
          <a:bodyPr/>
          <a:lstStyle/>
          <a:p>
            <a:endParaRPr lang="en-GB"/>
          </a:p>
        </p:txBody>
      </p:sp>
      <p:sp>
        <p:nvSpPr>
          <p:cNvPr id="9" name="Footer Placeholder 8">
            <a:extLst>
              <a:ext uri="{FF2B5EF4-FFF2-40B4-BE49-F238E27FC236}">
                <a16:creationId xmlns:a16="http://schemas.microsoft.com/office/drawing/2014/main" id="{9D154514-75A7-AB4A-9F5C-04E873BDAC32}"/>
              </a:ext>
            </a:extLst>
          </p:cNvPr>
          <p:cNvSpPr>
            <a:spLocks noGrp="1"/>
          </p:cNvSpPr>
          <p:nvPr>
            <p:ph type="ftr" sz="quarter" idx="23"/>
          </p:nvPr>
        </p:nvSpPr>
        <p:spPr/>
        <p:txBody>
          <a:bodyPr/>
          <a:lstStyle/>
          <a:p>
            <a:r>
              <a:rPr lang="en-US"/>
              <a:t>©2024 AVEVA Group plc and its subsidiaries. All rights reserved.</a:t>
            </a:r>
            <a:endParaRPr lang="en-GB"/>
          </a:p>
        </p:txBody>
      </p:sp>
      <p:sp>
        <p:nvSpPr>
          <p:cNvPr id="13" name="Text Placeholder 12">
            <a:extLst>
              <a:ext uri="{FF2B5EF4-FFF2-40B4-BE49-F238E27FC236}">
                <a16:creationId xmlns:a16="http://schemas.microsoft.com/office/drawing/2014/main" id="{8ECE5A20-4227-E348-84F8-A5D40EA906CE}"/>
              </a:ext>
            </a:extLst>
          </p:cNvPr>
          <p:cNvSpPr>
            <a:spLocks noGrp="1"/>
          </p:cNvSpPr>
          <p:nvPr>
            <p:ph type="body" sz="quarter" idx="25" hasCustomPrompt="1"/>
          </p:nvPr>
        </p:nvSpPr>
        <p:spPr>
          <a:xfrm>
            <a:off x="609600" y="2136775"/>
            <a:ext cx="2974975" cy="268288"/>
          </a:xfrm>
        </p:spPr>
        <p:txBody>
          <a:bodyPr anchor="b"/>
          <a:lstStyle>
            <a:lvl1pPr marL="0" indent="0">
              <a:buNone/>
              <a:defRPr sz="1600"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OPTIONAL SUBHEAD</a:t>
            </a:r>
          </a:p>
        </p:txBody>
      </p:sp>
      <p:cxnSp>
        <p:nvCxnSpPr>
          <p:cNvPr id="10" name="Straight Connector 9">
            <a:extLst>
              <a:ext uri="{FF2B5EF4-FFF2-40B4-BE49-F238E27FC236}">
                <a16:creationId xmlns:a16="http://schemas.microsoft.com/office/drawing/2014/main" id="{2139C83D-9348-8C46-A23F-B8C425133236}"/>
              </a:ext>
              <a:ext uri="{C183D7F6-B498-43B3-948B-1728B52AA6E4}">
                <adec:decorative xmlns:adec="http://schemas.microsoft.com/office/drawing/2017/decorative" val="1"/>
              </a:ext>
            </a:extLst>
          </p:cNvPr>
          <p:cNvCxnSpPr>
            <a:cxnSpLocks/>
          </p:cNvCxnSpPr>
          <p:nvPr userDrawn="1"/>
        </p:nvCxnSpPr>
        <p:spPr>
          <a:xfrm>
            <a:off x="612648" y="2605073"/>
            <a:ext cx="1371600" cy="0"/>
          </a:xfrm>
          <a:prstGeom prst="line">
            <a:avLst/>
          </a:prstGeom>
          <a:ln w="28575">
            <a:gradFill>
              <a:gsLst>
                <a:gs pos="0">
                  <a:srgbClr val="FFBC00"/>
                </a:gs>
                <a:gs pos="100000">
                  <a:schemeClr val="bg2"/>
                </a:gs>
              </a:gsLst>
              <a:lin ang="0" scaled="0"/>
            </a:gradFill>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40F689B6-6C88-C840-B431-38CFA74B7DA3}"/>
              </a:ext>
            </a:extLst>
          </p:cNvPr>
          <p:cNvSpPr txBox="1"/>
          <p:nvPr userDrawn="1"/>
        </p:nvSpPr>
        <p:spPr>
          <a:xfrm>
            <a:off x="0" y="-283463"/>
            <a:ext cx="12192000" cy="274320"/>
          </a:xfrm>
          <a:prstGeom prst="rect">
            <a:avLst/>
          </a:prstGeom>
          <a:noFill/>
        </p:spPr>
        <p:txBody>
          <a:bodyPr wrap="square" lIns="0" rtlCol="0" anchor="b" anchorCtr="0">
            <a:noAutofit/>
          </a:bodyPr>
          <a:lstStyle/>
          <a:p>
            <a:r>
              <a:rPr lang="en-GB" sz="1000" baseline="0">
                <a:solidFill>
                  <a:schemeClr val="accent2"/>
                </a:solidFill>
                <a:latin typeface="Calibri" panose="020F0502020204030204" pitchFamily="34" charset="0"/>
                <a:cs typeface="Calibri" panose="020F0502020204030204" pitchFamily="34" charset="0"/>
              </a:rPr>
              <a:t>For slides from recent and older legacy presentations, please paste after the special slides at the end of this template. Then click </a:t>
            </a:r>
            <a:r>
              <a:rPr lang="en-GB" sz="1000" b="1" baseline="0">
                <a:solidFill>
                  <a:schemeClr val="accent2"/>
                </a:solidFill>
                <a:latin typeface="Calibri" panose="020F0502020204030204" pitchFamily="34" charset="0"/>
                <a:cs typeface="Calibri" panose="020F0502020204030204" pitchFamily="34" charset="0"/>
              </a:rPr>
              <a:t>Home&gt;Reset</a:t>
            </a:r>
            <a:r>
              <a:rPr lang="en-GB" sz="1000" baseline="0">
                <a:solidFill>
                  <a:schemeClr val="accent2"/>
                </a:solidFill>
                <a:latin typeface="Calibri" panose="020F0502020204030204" pitchFamily="34" charset="0"/>
                <a:cs typeface="Calibri" panose="020F0502020204030204" pitchFamily="34" charset="0"/>
              </a:rPr>
              <a:t>, then click </a:t>
            </a:r>
            <a:r>
              <a:rPr lang="en-GB" sz="1000" b="1" baseline="0">
                <a:solidFill>
                  <a:schemeClr val="accent2"/>
                </a:solidFill>
                <a:latin typeface="Calibri" panose="020F0502020204030204" pitchFamily="34" charset="0"/>
                <a:cs typeface="Calibri" panose="020F0502020204030204" pitchFamily="34" charset="0"/>
              </a:rPr>
              <a:t>Layout</a:t>
            </a:r>
            <a:r>
              <a:rPr lang="en-GB" sz="1000" baseline="0">
                <a:solidFill>
                  <a:schemeClr val="accent2"/>
                </a:solidFill>
                <a:latin typeface="Calibri" panose="020F0502020204030204" pitchFamily="34" charset="0"/>
                <a:cs typeface="Calibri" panose="020F0502020204030204" pitchFamily="34" charset="0"/>
              </a:rPr>
              <a:t> and choose a suitable slide layout.</a:t>
            </a:r>
            <a:endParaRPr lang="en-GB" sz="100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686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B2B9-46F2-8EF4-699B-503617A91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BC5ACE-BD5B-A2E8-C5FC-C029F3167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8E1EA0-B8E1-E915-8DBB-7D7AF40233DD}"/>
              </a:ext>
            </a:extLst>
          </p:cNvPr>
          <p:cNvSpPr>
            <a:spLocks noGrp="1"/>
          </p:cNvSpPr>
          <p:nvPr>
            <p:ph type="dt" sz="half" idx="10"/>
          </p:nvPr>
        </p:nvSpPr>
        <p:spPr/>
        <p:txBody>
          <a:bodyPr/>
          <a:lstStyle/>
          <a:p>
            <a:fld id="{50401A0E-7705-4BA1-BE58-C46974F00D5C}" type="datetimeFigureOut">
              <a:rPr lang="en-US" smtClean="0"/>
              <a:t>10/16/2024</a:t>
            </a:fld>
            <a:endParaRPr lang="en-US"/>
          </a:p>
        </p:txBody>
      </p:sp>
      <p:sp>
        <p:nvSpPr>
          <p:cNvPr id="5" name="Footer Placeholder 4">
            <a:extLst>
              <a:ext uri="{FF2B5EF4-FFF2-40B4-BE49-F238E27FC236}">
                <a16:creationId xmlns:a16="http://schemas.microsoft.com/office/drawing/2014/main" id="{C5C2DBA5-FF49-1574-32A8-364D3B567D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3F478-3D6E-27FA-99A5-D5797C3DBED0}"/>
              </a:ext>
            </a:extLst>
          </p:cNvPr>
          <p:cNvSpPr>
            <a:spLocks noGrp="1"/>
          </p:cNvSpPr>
          <p:nvPr>
            <p:ph type="sldNum" sz="quarter" idx="12"/>
          </p:nvPr>
        </p:nvSpPr>
        <p:spPr/>
        <p:txBody>
          <a:bodyPr/>
          <a:lstStyle/>
          <a:p>
            <a:fld id="{6DA4D3EB-C6B0-4061-967D-C9037B17CC6D}" type="slidenum">
              <a:rPr lang="en-US" smtClean="0"/>
              <a:t>‹#›</a:t>
            </a:fld>
            <a:endParaRPr lang="en-US"/>
          </a:p>
        </p:txBody>
      </p:sp>
    </p:spTree>
    <p:extLst>
      <p:ext uri="{BB962C8B-B14F-4D97-AF65-F5344CB8AC3E}">
        <p14:creationId xmlns:p14="http://schemas.microsoft.com/office/powerpoint/2010/main" val="2312303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9BD695-7C86-DC41-ACB9-F6B63CBAF61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BC2EB3A0-F8CF-FF4A-9FD1-AF6BAC5AE456}"/>
              </a:ext>
            </a:extLst>
          </p:cNvPr>
          <p:cNvSpPr>
            <a:spLocks noGrp="1"/>
          </p:cNvSpPr>
          <p:nvPr>
            <p:ph type="ftr" sz="quarter" idx="19"/>
          </p:nvPr>
        </p:nvSpPr>
        <p:spPr/>
        <p:txBody>
          <a:bodyPr/>
          <a:lstStyle/>
          <a:p>
            <a:r>
              <a:rPr lang="en-US"/>
              <a:t>©2024 AVEVA Group plc and its subsidiaries. All rights reserved.</a:t>
            </a:r>
            <a:endParaRPr lang="en-GB"/>
          </a:p>
        </p:txBody>
      </p:sp>
      <p:sp>
        <p:nvSpPr>
          <p:cNvPr id="9" name="Slide Number Placeholder 8">
            <a:extLst>
              <a:ext uri="{FF2B5EF4-FFF2-40B4-BE49-F238E27FC236}">
                <a16:creationId xmlns:a16="http://schemas.microsoft.com/office/drawing/2014/main" id="{96F3C398-095E-FC42-B5F7-287F122AF831}"/>
              </a:ext>
            </a:extLst>
          </p:cNvPr>
          <p:cNvSpPr>
            <a:spLocks noGrp="1"/>
          </p:cNvSpPr>
          <p:nvPr>
            <p:ph type="sldNum" sz="quarter" idx="20"/>
          </p:nvPr>
        </p:nvSpPr>
        <p:spPr/>
        <p:txBody>
          <a:bodyPr/>
          <a:lstStyle/>
          <a:p>
            <a:fld id="{267CDB12-45E5-4FD7-AE50-9CB5AFC72BA1}" type="slidenum">
              <a:rPr lang="en-GB" smtClean="0"/>
              <a:pPr/>
              <a:t>‹#›</a:t>
            </a:fld>
            <a:endParaRPr lang="en-GB"/>
          </a:p>
        </p:txBody>
      </p:sp>
      <p:sp>
        <p:nvSpPr>
          <p:cNvPr id="10" name="Text Placeholder 7">
            <a:extLst>
              <a:ext uri="{FF2B5EF4-FFF2-40B4-BE49-F238E27FC236}">
                <a16:creationId xmlns:a16="http://schemas.microsoft.com/office/drawing/2014/main" id="{D39D0631-F4EE-A840-804E-786FD72790F5}"/>
              </a:ext>
            </a:extLst>
          </p:cNvPr>
          <p:cNvSpPr>
            <a:spLocks noGrp="1"/>
          </p:cNvSpPr>
          <p:nvPr>
            <p:ph type="body" sz="quarter" idx="13" hasCustomPrompt="1"/>
          </p:nvPr>
        </p:nvSpPr>
        <p:spPr>
          <a:xfrm>
            <a:off x="609600" y="1426464"/>
            <a:ext cx="10972800"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4" name="Content Placeholder 3">
            <a:extLst>
              <a:ext uri="{FF2B5EF4-FFF2-40B4-BE49-F238E27FC236}">
                <a16:creationId xmlns:a16="http://schemas.microsoft.com/office/drawing/2014/main" id="{813E23CC-3FDE-4B37-82BA-71C2949B5BC2}"/>
              </a:ext>
            </a:extLst>
          </p:cNvPr>
          <p:cNvSpPr>
            <a:spLocks noGrp="1"/>
          </p:cNvSpPr>
          <p:nvPr>
            <p:ph sz="quarter" idx="21"/>
          </p:nvPr>
        </p:nvSpPr>
        <p:spPr>
          <a:xfrm>
            <a:off x="609600" y="1920240"/>
            <a:ext cx="525780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9AF7820E-DA0E-4036-B447-8AE241F4ED0A}"/>
              </a:ext>
            </a:extLst>
          </p:cNvPr>
          <p:cNvSpPr>
            <a:spLocks noGrp="1"/>
          </p:cNvSpPr>
          <p:nvPr>
            <p:ph sz="quarter" idx="22"/>
          </p:nvPr>
        </p:nvSpPr>
        <p:spPr>
          <a:xfrm>
            <a:off x="6318504" y="1920240"/>
            <a:ext cx="525780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84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and Captio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812B75-7FE4-C143-BD4E-335D298AAC2D}"/>
              </a:ext>
            </a:extLst>
          </p:cNvPr>
          <p:cNvSpPr>
            <a:spLocks noGrp="1"/>
          </p:cNvSpPr>
          <p:nvPr>
            <p:ph type="body" sz="quarter" idx="13" hasCustomPrompt="1"/>
          </p:nvPr>
        </p:nvSpPr>
        <p:spPr>
          <a:xfrm>
            <a:off x="609600" y="1426464"/>
            <a:ext cx="10972800"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16" name="Content Placeholder 3">
            <a:extLst>
              <a:ext uri="{FF2B5EF4-FFF2-40B4-BE49-F238E27FC236}">
                <a16:creationId xmlns:a16="http://schemas.microsoft.com/office/drawing/2014/main" id="{7D186497-357B-4F1B-9C0C-F903BE1357D8}"/>
              </a:ext>
            </a:extLst>
          </p:cNvPr>
          <p:cNvSpPr>
            <a:spLocks noGrp="1"/>
          </p:cNvSpPr>
          <p:nvPr>
            <p:ph sz="quarter" idx="18" hasCustomPrompt="1"/>
          </p:nvPr>
        </p:nvSpPr>
        <p:spPr>
          <a:xfrm>
            <a:off x="609599" y="1920240"/>
            <a:ext cx="7266941" cy="4137659"/>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GB"/>
              <a:t>Click icon to </a:t>
            </a:r>
            <a:br>
              <a:rPr lang="en-GB"/>
            </a:br>
            <a:r>
              <a:rPr lang="en-GB"/>
              <a:t>add object</a:t>
            </a:r>
          </a:p>
        </p:txBody>
      </p:sp>
      <p:sp>
        <p:nvSpPr>
          <p:cNvPr id="13" name="Text Placeholder 12">
            <a:extLst>
              <a:ext uri="{FF2B5EF4-FFF2-40B4-BE49-F238E27FC236}">
                <a16:creationId xmlns:a16="http://schemas.microsoft.com/office/drawing/2014/main" id="{F881A89A-5B99-4886-A44D-173F33A532E6}"/>
              </a:ext>
            </a:extLst>
          </p:cNvPr>
          <p:cNvSpPr>
            <a:spLocks noGrp="1"/>
          </p:cNvSpPr>
          <p:nvPr>
            <p:ph type="body" sz="quarter" idx="15" hasCustomPrompt="1"/>
          </p:nvPr>
        </p:nvSpPr>
        <p:spPr>
          <a:xfrm>
            <a:off x="8253729" y="1929384"/>
            <a:ext cx="3328672" cy="1080000"/>
          </a:xfrm>
        </p:spPr>
        <p:txBody>
          <a:bodyPr tIns="91440">
            <a:noAutofit/>
          </a:bodyPr>
          <a:lstStyle>
            <a:lvl1pPr marL="18288" indent="0">
              <a:lnSpc>
                <a:spcPct val="90000"/>
              </a:lnSpc>
              <a:spcAft>
                <a:spcPts val="300"/>
              </a:spcAft>
              <a:buNone/>
              <a:defRPr sz="1800" b="0" cap="all" baseline="0">
                <a:solidFill>
                  <a:schemeClr val="accent1"/>
                </a:solidFill>
                <a:latin typeface="+mn-lt"/>
                <a:cs typeface="Calibri" panose="020F0502020204030204" pitchFamily="34" charset="0"/>
              </a:defRPr>
            </a:lvl1pPr>
            <a:lvl2pPr marL="18288" indent="0">
              <a:lnSpc>
                <a:spcPct val="90000"/>
              </a:lnSpc>
              <a:spcBef>
                <a:spcPts val="0"/>
              </a:spcBef>
              <a:spcAft>
                <a:spcPts val="300"/>
              </a:spcAft>
              <a:buNone/>
              <a:defRPr sz="1600" b="0" cap="none" baseline="0">
                <a:solidFill>
                  <a:schemeClr val="tx1"/>
                </a:solidFill>
                <a:latin typeface="+mn-lt"/>
                <a:cs typeface="Calibri" panose="020F0502020204030204" pitchFamily="34" charset="0"/>
              </a:defRPr>
            </a:lvl2pPr>
            <a:lvl3pPr marL="18288" indent="0">
              <a:lnSpc>
                <a:spcPct val="90000"/>
              </a:lnSpc>
              <a:spcBef>
                <a:spcPts val="0"/>
              </a:spcBef>
              <a:spcAft>
                <a:spcPts val="300"/>
              </a:spcAft>
              <a:buNone/>
              <a:defRPr sz="1400">
                <a:solidFill>
                  <a:schemeClr val="tx1"/>
                </a:solidFill>
                <a:latin typeface="+mn-lt"/>
                <a:cs typeface="Calibri" panose="020F0502020204030204" pitchFamily="34" charset="0"/>
              </a:defRPr>
            </a:lvl3pPr>
          </a:lstStyle>
          <a:p>
            <a:pPr lvl="0"/>
            <a:r>
              <a:rPr lang="en-GB"/>
              <a:t>Edit Master text styles</a:t>
            </a:r>
          </a:p>
          <a:p>
            <a:pPr lvl="1"/>
            <a:r>
              <a:rPr lang="en-GB"/>
              <a:t>Second level</a:t>
            </a:r>
          </a:p>
          <a:p>
            <a:pPr lvl="2"/>
            <a:r>
              <a:rPr lang="en-GB"/>
              <a:t>Third level</a:t>
            </a:r>
          </a:p>
        </p:txBody>
      </p:sp>
      <p:sp>
        <p:nvSpPr>
          <p:cNvPr id="14" name="Text Placeholder 12">
            <a:extLst>
              <a:ext uri="{FF2B5EF4-FFF2-40B4-BE49-F238E27FC236}">
                <a16:creationId xmlns:a16="http://schemas.microsoft.com/office/drawing/2014/main" id="{43AA7D44-BC15-475B-B3F8-FCBE61D905F4}"/>
              </a:ext>
            </a:extLst>
          </p:cNvPr>
          <p:cNvSpPr>
            <a:spLocks noGrp="1"/>
          </p:cNvSpPr>
          <p:nvPr>
            <p:ph type="body" sz="quarter" idx="16" hasCustomPrompt="1"/>
          </p:nvPr>
        </p:nvSpPr>
        <p:spPr>
          <a:xfrm>
            <a:off x="8253729" y="3337560"/>
            <a:ext cx="3328672" cy="1080000"/>
          </a:xfrm>
        </p:spPr>
        <p:txBody>
          <a:bodyPr>
            <a:noAutofit/>
          </a:bodyPr>
          <a:lstStyle>
            <a:lvl1pPr marL="18288" indent="0">
              <a:lnSpc>
                <a:spcPct val="90000"/>
              </a:lnSpc>
              <a:spcAft>
                <a:spcPts val="300"/>
              </a:spcAft>
              <a:buNone/>
              <a:defRPr sz="1800" b="0" cap="all" baseline="0">
                <a:solidFill>
                  <a:schemeClr val="accent1"/>
                </a:solidFill>
                <a:latin typeface="+mn-lt"/>
                <a:cs typeface="Calibri" panose="020F0502020204030204" pitchFamily="34" charset="0"/>
              </a:defRPr>
            </a:lvl1pPr>
            <a:lvl2pPr marL="18288" indent="0" algn="l">
              <a:lnSpc>
                <a:spcPct val="90000"/>
              </a:lnSpc>
              <a:spcBef>
                <a:spcPts val="0"/>
              </a:spcBef>
              <a:spcAft>
                <a:spcPts val="300"/>
              </a:spcAft>
              <a:buNone/>
              <a:defRPr sz="1600" b="0" cap="none" baseline="0">
                <a:solidFill>
                  <a:schemeClr val="tx1"/>
                </a:solidFill>
                <a:latin typeface="+mn-lt"/>
                <a:cs typeface="Calibri" panose="020F0502020204030204" pitchFamily="34" charset="0"/>
              </a:defRPr>
            </a:lvl2pPr>
            <a:lvl3pPr marL="18288" indent="0">
              <a:lnSpc>
                <a:spcPct val="90000"/>
              </a:lnSpc>
              <a:spcBef>
                <a:spcPts val="0"/>
              </a:spcBef>
              <a:spcAft>
                <a:spcPts val="300"/>
              </a:spcAft>
              <a:buNone/>
              <a:defRPr sz="1400">
                <a:solidFill>
                  <a:schemeClr val="tx1"/>
                </a:solidFill>
                <a:latin typeface="+mn-lt"/>
                <a:cs typeface="Calibri" panose="020F0502020204030204" pitchFamily="34" charset="0"/>
              </a:defRPr>
            </a:lvl3pPr>
          </a:lstStyle>
          <a:p>
            <a:pPr lvl="0"/>
            <a:r>
              <a:rPr lang="en-GB"/>
              <a:t>Edit Master text styles</a:t>
            </a:r>
          </a:p>
          <a:p>
            <a:pPr lvl="1"/>
            <a:r>
              <a:rPr lang="en-GB"/>
              <a:t>Second level</a:t>
            </a:r>
          </a:p>
          <a:p>
            <a:pPr lvl="2"/>
            <a:r>
              <a:rPr lang="en-GB"/>
              <a:t>Third level</a:t>
            </a:r>
          </a:p>
        </p:txBody>
      </p:sp>
      <p:sp>
        <p:nvSpPr>
          <p:cNvPr id="6" name="Title 5">
            <a:extLst>
              <a:ext uri="{FF2B5EF4-FFF2-40B4-BE49-F238E27FC236}">
                <a16:creationId xmlns:a16="http://schemas.microsoft.com/office/drawing/2014/main" id="{31CD2555-A8C6-0847-9C61-2C0C2C2289C4}"/>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BE0D1227-9172-074E-B1B8-EDC39F2A0169}"/>
              </a:ext>
            </a:extLst>
          </p:cNvPr>
          <p:cNvSpPr>
            <a:spLocks noGrp="1"/>
          </p:cNvSpPr>
          <p:nvPr>
            <p:ph type="ftr" sz="quarter" idx="20"/>
          </p:nvPr>
        </p:nvSpPr>
        <p:spPr/>
        <p:txBody>
          <a:bodyPr/>
          <a:lstStyle/>
          <a:p>
            <a:r>
              <a:rPr lang="en-US"/>
              <a:t>©2024 AVEVA Group plc and its subsidiaries. All rights reserved.</a:t>
            </a:r>
            <a:endParaRPr lang="en-GB"/>
          </a:p>
        </p:txBody>
      </p:sp>
      <p:sp>
        <p:nvSpPr>
          <p:cNvPr id="9" name="Slide Number Placeholder 8">
            <a:extLst>
              <a:ext uri="{FF2B5EF4-FFF2-40B4-BE49-F238E27FC236}">
                <a16:creationId xmlns:a16="http://schemas.microsoft.com/office/drawing/2014/main" id="{F281C14A-1F69-5C41-A0B5-C2383F1AA8DC}"/>
              </a:ext>
            </a:extLst>
          </p:cNvPr>
          <p:cNvSpPr>
            <a:spLocks noGrp="1"/>
          </p:cNvSpPr>
          <p:nvPr>
            <p:ph type="sldNum" sz="quarter" idx="21"/>
          </p:nvPr>
        </p:nvSpPr>
        <p:spPr/>
        <p:txBody>
          <a:bodyPr/>
          <a:lstStyle/>
          <a:p>
            <a:fld id="{267CDB12-45E5-4FD7-AE50-9CB5AFC72BA1}" type="slidenum">
              <a:rPr lang="en-GB" smtClean="0"/>
              <a:pPr/>
              <a:t>‹#›</a:t>
            </a:fld>
            <a:endParaRPr lang="en-GB"/>
          </a:p>
        </p:txBody>
      </p:sp>
    </p:spTree>
    <p:extLst>
      <p:ext uri="{BB962C8B-B14F-4D97-AF65-F5344CB8AC3E}">
        <p14:creationId xmlns:p14="http://schemas.microsoft.com/office/powerpoint/2010/main" val="393800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F65973C-9F27-4BDC-978F-2360481FC588}"/>
              </a:ext>
            </a:extLst>
          </p:cNvPr>
          <p:cNvSpPr>
            <a:spLocks noGrp="1"/>
          </p:cNvSpPr>
          <p:nvPr>
            <p:ph type="body" sz="quarter" idx="18" hasCustomPrompt="1"/>
          </p:nvPr>
        </p:nvSpPr>
        <p:spPr>
          <a:xfrm>
            <a:off x="611123" y="2747266"/>
            <a:ext cx="7030213" cy="1097257"/>
          </a:xfrm>
        </p:spPr>
        <p:txBody>
          <a:bodyPr>
            <a:noAutofit/>
          </a:bodyPr>
          <a:lstStyle>
            <a:lvl1pPr marL="0" indent="0">
              <a:lnSpc>
                <a:spcPct val="80000"/>
              </a:lnSpc>
              <a:spcAft>
                <a:spcPts val="0"/>
              </a:spcAft>
              <a:buNone/>
              <a:defRPr sz="4400">
                <a:solidFill>
                  <a:schemeClr val="bg1"/>
                </a:solidFill>
                <a:latin typeface="+mj-lt"/>
                <a:cs typeface="Calibri" panose="020F0502020204030204" pitchFamily="34" charset="0"/>
              </a:defRPr>
            </a:lvl1pPr>
          </a:lstStyle>
          <a:p>
            <a:pPr lvl="0"/>
            <a:r>
              <a:rPr lang="en-GB"/>
              <a:t>Section Title</a:t>
            </a:r>
          </a:p>
        </p:txBody>
      </p:sp>
      <p:pic>
        <p:nvPicPr>
          <p:cNvPr id="3" name="Picture 2">
            <a:extLst>
              <a:ext uri="{FF2B5EF4-FFF2-40B4-BE49-F238E27FC236}">
                <a16:creationId xmlns:a16="http://schemas.microsoft.com/office/drawing/2014/main" id="{449564DD-6560-7545-9DFE-AE8B9C5B926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058114" y="6008023"/>
            <a:ext cx="1619889" cy="367538"/>
          </a:xfrm>
          <a:prstGeom prst="rect">
            <a:avLst/>
          </a:prstGeom>
        </p:spPr>
      </p:pic>
      <p:sp>
        <p:nvSpPr>
          <p:cNvPr id="13" name="Text Placeholder 12">
            <a:extLst>
              <a:ext uri="{FF2B5EF4-FFF2-40B4-BE49-F238E27FC236}">
                <a16:creationId xmlns:a16="http://schemas.microsoft.com/office/drawing/2014/main" id="{8ECE5A20-4227-E348-84F8-A5D40EA906CE}"/>
              </a:ext>
            </a:extLst>
          </p:cNvPr>
          <p:cNvSpPr>
            <a:spLocks noGrp="1"/>
          </p:cNvSpPr>
          <p:nvPr>
            <p:ph type="body" sz="quarter" idx="25" hasCustomPrompt="1"/>
          </p:nvPr>
        </p:nvSpPr>
        <p:spPr>
          <a:xfrm>
            <a:off x="609600" y="2136775"/>
            <a:ext cx="2974975" cy="268288"/>
          </a:xfrm>
        </p:spPr>
        <p:txBody>
          <a:bodyPr anchor="b"/>
          <a:lstStyle>
            <a:lvl1pPr marL="0" indent="0">
              <a:buNone/>
              <a:defRPr sz="1600"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OPTIONAL SUBHEAD</a:t>
            </a:r>
          </a:p>
        </p:txBody>
      </p:sp>
      <p:cxnSp>
        <p:nvCxnSpPr>
          <p:cNvPr id="10" name="Straight Connector 9">
            <a:extLst>
              <a:ext uri="{FF2B5EF4-FFF2-40B4-BE49-F238E27FC236}">
                <a16:creationId xmlns:a16="http://schemas.microsoft.com/office/drawing/2014/main" id="{2139C83D-9348-8C46-A23F-B8C425133236}"/>
              </a:ext>
              <a:ext uri="{C183D7F6-B498-43B3-948B-1728B52AA6E4}">
                <adec:decorative xmlns:adec="http://schemas.microsoft.com/office/drawing/2017/decorative" val="1"/>
              </a:ext>
            </a:extLst>
          </p:cNvPr>
          <p:cNvCxnSpPr>
            <a:cxnSpLocks/>
          </p:cNvCxnSpPr>
          <p:nvPr userDrawn="1"/>
        </p:nvCxnSpPr>
        <p:spPr>
          <a:xfrm>
            <a:off x="612648" y="2605073"/>
            <a:ext cx="1371600" cy="0"/>
          </a:xfrm>
          <a:prstGeom prst="line">
            <a:avLst/>
          </a:prstGeom>
          <a:ln w="28575">
            <a:gradFill>
              <a:gsLst>
                <a:gs pos="0">
                  <a:srgbClr val="FFBC00"/>
                </a:gs>
                <a:gs pos="100000">
                  <a:srgbClr val="F70656"/>
                </a:gs>
              </a:gsLst>
              <a:lin ang="0" scaled="0"/>
            </a:gradFill>
          </a:ln>
        </p:spPr>
        <p:style>
          <a:lnRef idx="1">
            <a:schemeClr val="accent4"/>
          </a:lnRef>
          <a:fillRef idx="0">
            <a:schemeClr val="accent4"/>
          </a:fillRef>
          <a:effectRef idx="0">
            <a:schemeClr val="accent4"/>
          </a:effectRef>
          <a:fontRef idx="minor">
            <a:schemeClr val="tx1"/>
          </a:fontRef>
        </p:style>
      </p:cxnSp>
      <p:sp>
        <p:nvSpPr>
          <p:cNvPr id="6" name="Footer Placeholder 5">
            <a:extLst>
              <a:ext uri="{FF2B5EF4-FFF2-40B4-BE49-F238E27FC236}">
                <a16:creationId xmlns:a16="http://schemas.microsoft.com/office/drawing/2014/main" id="{BD00CE0C-A135-EE4B-9D26-C36649B40438}"/>
              </a:ext>
            </a:extLst>
          </p:cNvPr>
          <p:cNvSpPr>
            <a:spLocks noGrp="1"/>
          </p:cNvSpPr>
          <p:nvPr>
            <p:ph type="ftr" sz="quarter" idx="27"/>
          </p:nvPr>
        </p:nvSpPr>
        <p:spPr/>
        <p:txBody>
          <a:bodyPr/>
          <a:lstStyle/>
          <a:p>
            <a:r>
              <a:rPr lang="en-US"/>
              <a:t>©2024 AVEVA Group plc and its subsidiaries. All rights reserved.</a:t>
            </a:r>
            <a:endParaRPr lang="en-GB"/>
          </a:p>
        </p:txBody>
      </p:sp>
      <p:sp>
        <p:nvSpPr>
          <p:cNvPr id="7" name="Slide Number Placeholder 6">
            <a:extLst>
              <a:ext uri="{FF2B5EF4-FFF2-40B4-BE49-F238E27FC236}">
                <a16:creationId xmlns:a16="http://schemas.microsoft.com/office/drawing/2014/main" id="{125C5431-793E-2D44-B54B-4F081016BC06}"/>
              </a:ext>
            </a:extLst>
          </p:cNvPr>
          <p:cNvSpPr>
            <a:spLocks noGrp="1"/>
          </p:cNvSpPr>
          <p:nvPr>
            <p:ph type="sldNum" sz="quarter" idx="28"/>
          </p:nvPr>
        </p:nvSpPr>
        <p:spPr/>
        <p:txBody>
          <a:bodyPr/>
          <a:lstStyle/>
          <a:p>
            <a:fld id="{267CDB12-45E5-4FD7-AE50-9CB5AFC72BA1}" type="slidenum">
              <a:rPr lang="en-GB" smtClean="0"/>
              <a:pPr/>
              <a:t>‹#›</a:t>
            </a:fld>
            <a:endParaRPr lang="en-GB"/>
          </a:p>
        </p:txBody>
      </p:sp>
      <p:grpSp>
        <p:nvGrpSpPr>
          <p:cNvPr id="40" name="Group 39">
            <a:extLst>
              <a:ext uri="{FF2B5EF4-FFF2-40B4-BE49-F238E27FC236}">
                <a16:creationId xmlns:a16="http://schemas.microsoft.com/office/drawing/2014/main" id="{D59FB222-023C-4A27-909E-85CCD23E7F63}"/>
              </a:ext>
            </a:extLst>
          </p:cNvPr>
          <p:cNvGrpSpPr/>
          <p:nvPr userDrawn="1"/>
        </p:nvGrpSpPr>
        <p:grpSpPr>
          <a:xfrm>
            <a:off x="12431200" y="152485"/>
            <a:ext cx="971741" cy="2368319"/>
            <a:chOff x="12431200" y="152485"/>
            <a:chExt cx="971741" cy="2368319"/>
          </a:xfrm>
        </p:grpSpPr>
        <p:grpSp>
          <p:nvGrpSpPr>
            <p:cNvPr id="41" name="Group 40">
              <a:extLst>
                <a:ext uri="{FF2B5EF4-FFF2-40B4-BE49-F238E27FC236}">
                  <a16:creationId xmlns:a16="http://schemas.microsoft.com/office/drawing/2014/main" id="{E68812FE-E582-4893-9574-C0D8236866F9}"/>
                </a:ext>
              </a:extLst>
            </p:cNvPr>
            <p:cNvGrpSpPr/>
            <p:nvPr userDrawn="1"/>
          </p:nvGrpSpPr>
          <p:grpSpPr>
            <a:xfrm>
              <a:off x="12431200" y="152485"/>
              <a:ext cx="971741" cy="1804040"/>
              <a:chOff x="12431200" y="152485"/>
              <a:chExt cx="971741" cy="1804040"/>
            </a:xfrm>
          </p:grpSpPr>
          <p:sp>
            <p:nvSpPr>
              <p:cNvPr id="43" name="Oval 42">
                <a:extLst>
                  <a:ext uri="{FF2B5EF4-FFF2-40B4-BE49-F238E27FC236}">
                    <a16:creationId xmlns:a16="http://schemas.microsoft.com/office/drawing/2014/main" id="{EE5EF1D4-1344-4110-95D8-ABC8603F2186}"/>
                  </a:ext>
                </a:extLst>
              </p:cNvPr>
              <p:cNvSpPr>
                <a:spLocks noChangeAspect="1"/>
              </p:cNvSpPr>
              <p:nvPr userDrawn="1"/>
            </p:nvSpPr>
            <p:spPr>
              <a:xfrm>
                <a:off x="12431200" y="1547042"/>
                <a:ext cx="409483" cy="409483"/>
              </a:xfrm>
              <a:prstGeom prst="ellipse">
                <a:avLst/>
              </a:prstGeom>
              <a:solidFill>
                <a:srgbClr val="C53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4" name="Oval 43">
                <a:extLst>
                  <a:ext uri="{FF2B5EF4-FFF2-40B4-BE49-F238E27FC236}">
                    <a16:creationId xmlns:a16="http://schemas.microsoft.com/office/drawing/2014/main" id="{B5B867B6-AF67-459F-B464-A438DCCB107D}"/>
                  </a:ext>
                </a:extLst>
              </p:cNvPr>
              <p:cNvSpPr>
                <a:spLocks noChangeAspect="1"/>
              </p:cNvSpPr>
              <p:nvPr userDrawn="1"/>
            </p:nvSpPr>
            <p:spPr>
              <a:xfrm>
                <a:off x="12431200" y="976700"/>
                <a:ext cx="409483" cy="409483"/>
              </a:xfrm>
              <a:prstGeom prst="ellipse">
                <a:avLst/>
              </a:prstGeom>
              <a:solidFill>
                <a:srgbClr val="6B04A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5" name="Oval 44">
                <a:extLst>
                  <a:ext uri="{FF2B5EF4-FFF2-40B4-BE49-F238E27FC236}">
                    <a16:creationId xmlns:a16="http://schemas.microsoft.com/office/drawing/2014/main" id="{434A08F2-E2BB-4357-8215-256021817FD5}"/>
                  </a:ext>
                </a:extLst>
              </p:cNvPr>
              <p:cNvSpPr>
                <a:spLocks noChangeAspect="1"/>
              </p:cNvSpPr>
              <p:nvPr userDrawn="1"/>
            </p:nvSpPr>
            <p:spPr>
              <a:xfrm>
                <a:off x="12431200" y="412421"/>
                <a:ext cx="409483" cy="409483"/>
              </a:xfrm>
              <a:prstGeom prst="ellipse">
                <a:avLst/>
              </a:prstGeom>
              <a:solidFill>
                <a:srgbClr val="3D115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6" name="Rectangle 45">
                <a:extLst>
                  <a:ext uri="{FF2B5EF4-FFF2-40B4-BE49-F238E27FC236}">
                    <a16:creationId xmlns:a16="http://schemas.microsoft.com/office/drawing/2014/main" id="{D7B60C1B-9448-4C11-A74B-EBA2DF0001FC}"/>
                  </a:ext>
                </a:extLst>
              </p:cNvPr>
              <p:cNvSpPr/>
              <p:nvPr userDrawn="1"/>
            </p:nvSpPr>
            <p:spPr>
              <a:xfrm>
                <a:off x="12431200" y="152485"/>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Primary Palette</a:t>
                </a:r>
              </a:p>
            </p:txBody>
          </p:sp>
          <p:sp>
            <p:nvSpPr>
              <p:cNvPr id="47" name="Oval 46">
                <a:extLst>
                  <a:ext uri="{FF2B5EF4-FFF2-40B4-BE49-F238E27FC236}">
                    <a16:creationId xmlns:a16="http://schemas.microsoft.com/office/drawing/2014/main" id="{4B611D4C-E42F-4E22-9E6F-9DC5209837D0}"/>
                  </a:ext>
                </a:extLst>
              </p:cNvPr>
              <p:cNvSpPr>
                <a:spLocks noChangeAspect="1"/>
              </p:cNvSpPr>
              <p:nvPr userDrawn="1"/>
            </p:nvSpPr>
            <p:spPr>
              <a:xfrm>
                <a:off x="12914957" y="1547042"/>
                <a:ext cx="409483" cy="409483"/>
              </a:xfrm>
              <a:prstGeom prst="ellipse">
                <a:avLst/>
              </a:prstGeom>
              <a:solidFill>
                <a:srgbClr val="BECCD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8" name="Oval 47">
                <a:extLst>
                  <a:ext uri="{FF2B5EF4-FFF2-40B4-BE49-F238E27FC236}">
                    <a16:creationId xmlns:a16="http://schemas.microsoft.com/office/drawing/2014/main" id="{B5B5C84D-D783-421B-BDAD-D63E05765F8B}"/>
                  </a:ext>
                </a:extLst>
              </p:cNvPr>
              <p:cNvSpPr>
                <a:spLocks noChangeAspect="1"/>
              </p:cNvSpPr>
              <p:nvPr userDrawn="1"/>
            </p:nvSpPr>
            <p:spPr>
              <a:xfrm>
                <a:off x="12914957" y="976700"/>
                <a:ext cx="409483" cy="409483"/>
              </a:xfrm>
              <a:prstGeom prst="ellipse">
                <a:avLst/>
              </a:prstGeom>
              <a:solidFill>
                <a:srgbClr val="73829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9" name="Oval 48">
                <a:extLst>
                  <a:ext uri="{FF2B5EF4-FFF2-40B4-BE49-F238E27FC236}">
                    <a16:creationId xmlns:a16="http://schemas.microsoft.com/office/drawing/2014/main" id="{5BDE96D7-4CE0-47A8-BC8D-2156FCFB348D}"/>
                  </a:ext>
                </a:extLst>
              </p:cNvPr>
              <p:cNvSpPr>
                <a:spLocks noChangeAspect="1"/>
              </p:cNvSpPr>
              <p:nvPr userDrawn="1"/>
            </p:nvSpPr>
            <p:spPr>
              <a:xfrm>
                <a:off x="12914957" y="412421"/>
                <a:ext cx="409483" cy="409483"/>
              </a:xfrm>
              <a:prstGeom prst="ellipse">
                <a:avLst/>
              </a:prstGeom>
              <a:solidFill>
                <a:srgbClr val="363D4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sp>
          <p:nvSpPr>
            <p:cNvPr id="42" name="Oval 41">
              <a:extLst>
                <a:ext uri="{FF2B5EF4-FFF2-40B4-BE49-F238E27FC236}">
                  <a16:creationId xmlns:a16="http://schemas.microsoft.com/office/drawing/2014/main" id="{CC3D19FF-A3F8-482C-B982-C6AAB7582871}"/>
                </a:ext>
              </a:extLst>
            </p:cNvPr>
            <p:cNvSpPr>
              <a:spLocks noChangeAspect="1"/>
            </p:cNvSpPr>
            <p:nvPr userDrawn="1"/>
          </p:nvSpPr>
          <p:spPr>
            <a:xfrm>
              <a:off x="12914957" y="2111321"/>
              <a:ext cx="409483" cy="409483"/>
            </a:xfrm>
            <a:prstGeom prst="ellipse">
              <a:avLst/>
            </a:prstGeom>
            <a:solidFill>
              <a:srgbClr val="F7F3F3"/>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grpSp>
        <p:nvGrpSpPr>
          <p:cNvPr id="50" name="Group 49">
            <a:extLst>
              <a:ext uri="{FF2B5EF4-FFF2-40B4-BE49-F238E27FC236}">
                <a16:creationId xmlns:a16="http://schemas.microsoft.com/office/drawing/2014/main" id="{09073E19-DD4E-428B-A07E-156F397777E8}"/>
              </a:ext>
            </a:extLst>
          </p:cNvPr>
          <p:cNvGrpSpPr/>
          <p:nvPr userDrawn="1"/>
        </p:nvGrpSpPr>
        <p:grpSpPr>
          <a:xfrm>
            <a:off x="12431200" y="4770851"/>
            <a:ext cx="1376999" cy="1419507"/>
            <a:chOff x="12431200" y="4979663"/>
            <a:chExt cx="1376999" cy="1419507"/>
          </a:xfrm>
        </p:grpSpPr>
        <p:sp>
          <p:nvSpPr>
            <p:cNvPr id="51" name="Rectangle 50">
              <a:extLst>
                <a:ext uri="{FF2B5EF4-FFF2-40B4-BE49-F238E27FC236}">
                  <a16:creationId xmlns:a16="http://schemas.microsoft.com/office/drawing/2014/main" id="{70956E0B-BE53-4F98-B0B3-C9A0F792340C}"/>
                </a:ext>
              </a:extLst>
            </p:cNvPr>
            <p:cNvSpPr/>
            <p:nvPr userDrawn="1"/>
          </p:nvSpPr>
          <p:spPr>
            <a:xfrm>
              <a:off x="12431200" y="4979663"/>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Highlight Colors</a:t>
              </a:r>
            </a:p>
          </p:txBody>
        </p:sp>
        <p:sp>
          <p:nvSpPr>
            <p:cNvPr id="52" name="Oval 51">
              <a:extLst>
                <a:ext uri="{FF2B5EF4-FFF2-40B4-BE49-F238E27FC236}">
                  <a16:creationId xmlns:a16="http://schemas.microsoft.com/office/drawing/2014/main" id="{E3E4110A-7785-4A32-9D26-A7B9A5A5DB6D}"/>
                </a:ext>
              </a:extLst>
            </p:cNvPr>
            <p:cNvSpPr>
              <a:spLocks noChangeAspect="1"/>
            </p:cNvSpPr>
            <p:nvPr userDrawn="1"/>
          </p:nvSpPr>
          <p:spPr>
            <a:xfrm>
              <a:off x="12431200" y="5420034"/>
              <a:ext cx="409483" cy="409483"/>
            </a:xfrm>
            <a:prstGeom prst="ellipse">
              <a:avLst/>
            </a:prstGeom>
            <a:solidFill>
              <a:srgbClr val="F7065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3" name="Oval 52">
              <a:extLst>
                <a:ext uri="{FF2B5EF4-FFF2-40B4-BE49-F238E27FC236}">
                  <a16:creationId xmlns:a16="http://schemas.microsoft.com/office/drawing/2014/main" id="{1D72238F-08AD-44AE-A3ED-D2BAA005B480}"/>
                </a:ext>
              </a:extLst>
            </p:cNvPr>
            <p:cNvSpPr>
              <a:spLocks noChangeAspect="1"/>
            </p:cNvSpPr>
            <p:nvPr userDrawn="1"/>
          </p:nvSpPr>
          <p:spPr>
            <a:xfrm>
              <a:off x="12431200" y="5989687"/>
              <a:ext cx="409483" cy="409483"/>
            </a:xfrm>
            <a:prstGeom prst="ellipse">
              <a:avLst/>
            </a:prstGeom>
            <a:solidFill>
              <a:srgbClr val="960A45"/>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4" name="Oval 53">
              <a:extLst>
                <a:ext uri="{FF2B5EF4-FFF2-40B4-BE49-F238E27FC236}">
                  <a16:creationId xmlns:a16="http://schemas.microsoft.com/office/drawing/2014/main" id="{D18799B5-FAFB-4537-9F7C-88EA08AB8651}"/>
                </a:ext>
              </a:extLst>
            </p:cNvPr>
            <p:cNvSpPr>
              <a:spLocks noChangeAspect="1"/>
            </p:cNvSpPr>
            <p:nvPr userDrawn="1"/>
          </p:nvSpPr>
          <p:spPr>
            <a:xfrm>
              <a:off x="12914957" y="5420034"/>
              <a:ext cx="409483" cy="409483"/>
            </a:xfrm>
            <a:prstGeom prst="ellipse">
              <a:avLst/>
            </a:prstGeom>
            <a:solidFill>
              <a:srgbClr val="FFBC0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5" name="Oval 54">
              <a:extLst>
                <a:ext uri="{FF2B5EF4-FFF2-40B4-BE49-F238E27FC236}">
                  <a16:creationId xmlns:a16="http://schemas.microsoft.com/office/drawing/2014/main" id="{2EDE2334-4A52-4576-A010-CA7DBEB51329}"/>
                </a:ext>
              </a:extLst>
            </p:cNvPr>
            <p:cNvSpPr>
              <a:spLocks noChangeAspect="1"/>
            </p:cNvSpPr>
            <p:nvPr userDrawn="1"/>
          </p:nvSpPr>
          <p:spPr>
            <a:xfrm>
              <a:off x="12914957" y="5989687"/>
              <a:ext cx="409483" cy="409483"/>
            </a:xfrm>
            <a:prstGeom prst="ellipse">
              <a:avLst/>
            </a:prstGeom>
            <a:solidFill>
              <a:srgbClr val="FA961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6" name="Oval 55">
              <a:extLst>
                <a:ext uri="{FF2B5EF4-FFF2-40B4-BE49-F238E27FC236}">
                  <a16:creationId xmlns:a16="http://schemas.microsoft.com/office/drawing/2014/main" id="{42B89D03-5836-493B-BCC9-F7DAAFB1C903}"/>
                </a:ext>
              </a:extLst>
            </p:cNvPr>
            <p:cNvSpPr>
              <a:spLocks noChangeAspect="1"/>
            </p:cNvSpPr>
            <p:nvPr userDrawn="1"/>
          </p:nvSpPr>
          <p:spPr>
            <a:xfrm>
              <a:off x="13398716" y="5420034"/>
              <a:ext cx="409483" cy="409483"/>
            </a:xfrm>
            <a:prstGeom prst="ellipse">
              <a:avLst/>
            </a:prstGeom>
            <a:solidFill>
              <a:srgbClr val="FF6C1A"/>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7" name="Oval 56">
              <a:extLst>
                <a:ext uri="{FF2B5EF4-FFF2-40B4-BE49-F238E27FC236}">
                  <a16:creationId xmlns:a16="http://schemas.microsoft.com/office/drawing/2014/main" id="{9C2D84EC-DF3B-430E-B2EF-651592D2993E}"/>
                </a:ext>
              </a:extLst>
            </p:cNvPr>
            <p:cNvSpPr>
              <a:spLocks noChangeAspect="1"/>
            </p:cNvSpPr>
            <p:nvPr userDrawn="1"/>
          </p:nvSpPr>
          <p:spPr>
            <a:xfrm>
              <a:off x="13398716" y="5989687"/>
              <a:ext cx="409483" cy="409483"/>
            </a:xfrm>
            <a:prstGeom prst="ellipse">
              <a:avLst/>
            </a:prstGeom>
            <a:solidFill>
              <a:srgbClr val="DB2F2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grpSp>
        <p:nvGrpSpPr>
          <p:cNvPr id="58" name="Group 57">
            <a:extLst>
              <a:ext uri="{FF2B5EF4-FFF2-40B4-BE49-F238E27FC236}">
                <a16:creationId xmlns:a16="http://schemas.microsoft.com/office/drawing/2014/main" id="{B8DCB963-2128-400D-A17A-4930DFCB707B}"/>
              </a:ext>
            </a:extLst>
          </p:cNvPr>
          <p:cNvGrpSpPr/>
          <p:nvPr userDrawn="1"/>
        </p:nvGrpSpPr>
        <p:grpSpPr>
          <a:xfrm>
            <a:off x="12431200" y="2675600"/>
            <a:ext cx="971741" cy="1940780"/>
            <a:chOff x="12431200" y="2678506"/>
            <a:chExt cx="971741" cy="1940780"/>
          </a:xfrm>
        </p:grpSpPr>
        <p:sp>
          <p:nvSpPr>
            <p:cNvPr id="59" name="Rectangle 58">
              <a:extLst>
                <a:ext uri="{FF2B5EF4-FFF2-40B4-BE49-F238E27FC236}">
                  <a16:creationId xmlns:a16="http://schemas.microsoft.com/office/drawing/2014/main" id="{CE9F8C1A-F084-4085-B46D-459FC464300F}"/>
                </a:ext>
              </a:extLst>
            </p:cNvPr>
            <p:cNvSpPr/>
            <p:nvPr userDrawn="1"/>
          </p:nvSpPr>
          <p:spPr>
            <a:xfrm>
              <a:off x="12431200" y="2678506"/>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Secondary Colors</a:t>
              </a:r>
            </a:p>
          </p:txBody>
        </p:sp>
        <p:sp>
          <p:nvSpPr>
            <p:cNvPr id="60" name="Oval 59">
              <a:extLst>
                <a:ext uri="{FF2B5EF4-FFF2-40B4-BE49-F238E27FC236}">
                  <a16:creationId xmlns:a16="http://schemas.microsoft.com/office/drawing/2014/main" id="{F8AF6C56-12ED-4085-ABA9-ACEB62DB2616}"/>
                </a:ext>
              </a:extLst>
            </p:cNvPr>
            <p:cNvSpPr>
              <a:spLocks noChangeAspect="1"/>
            </p:cNvSpPr>
            <p:nvPr userDrawn="1"/>
          </p:nvSpPr>
          <p:spPr>
            <a:xfrm>
              <a:off x="12431200" y="3645524"/>
              <a:ext cx="409483" cy="409483"/>
            </a:xfrm>
            <a:prstGeom prst="ellipse">
              <a:avLst/>
            </a:prstGeom>
            <a:solidFill>
              <a:srgbClr val="4D5EE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1" name="Oval 60">
              <a:extLst>
                <a:ext uri="{FF2B5EF4-FFF2-40B4-BE49-F238E27FC236}">
                  <a16:creationId xmlns:a16="http://schemas.microsoft.com/office/drawing/2014/main" id="{EE6B83A9-E609-4D97-9B57-1FDC78DA2E2F}"/>
                </a:ext>
              </a:extLst>
            </p:cNvPr>
            <p:cNvSpPr>
              <a:spLocks noChangeAspect="1"/>
            </p:cNvSpPr>
            <p:nvPr userDrawn="1"/>
          </p:nvSpPr>
          <p:spPr>
            <a:xfrm>
              <a:off x="12431200" y="3081245"/>
              <a:ext cx="409483" cy="409483"/>
            </a:xfrm>
            <a:prstGeom prst="ellipse">
              <a:avLst/>
            </a:prstGeom>
            <a:solidFill>
              <a:srgbClr val="3B20C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2" name="Oval 61">
              <a:extLst>
                <a:ext uri="{FF2B5EF4-FFF2-40B4-BE49-F238E27FC236}">
                  <a16:creationId xmlns:a16="http://schemas.microsoft.com/office/drawing/2014/main" id="{FEE221E9-66E7-462C-A92F-452FAE777A5C}"/>
                </a:ext>
              </a:extLst>
            </p:cNvPr>
            <p:cNvSpPr>
              <a:spLocks noChangeAspect="1"/>
            </p:cNvSpPr>
            <p:nvPr userDrawn="1"/>
          </p:nvSpPr>
          <p:spPr>
            <a:xfrm>
              <a:off x="12914957" y="3645524"/>
              <a:ext cx="409483" cy="409483"/>
            </a:xfrm>
            <a:prstGeom prst="ellipse">
              <a:avLst/>
            </a:prstGeom>
            <a:solidFill>
              <a:srgbClr val="30B887"/>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3" name="Oval 62">
              <a:extLst>
                <a:ext uri="{FF2B5EF4-FFF2-40B4-BE49-F238E27FC236}">
                  <a16:creationId xmlns:a16="http://schemas.microsoft.com/office/drawing/2014/main" id="{1F8241F0-ED13-4FDD-A150-1B108CB09EC8}"/>
                </a:ext>
              </a:extLst>
            </p:cNvPr>
            <p:cNvSpPr>
              <a:spLocks noChangeAspect="1"/>
            </p:cNvSpPr>
            <p:nvPr userDrawn="1"/>
          </p:nvSpPr>
          <p:spPr>
            <a:xfrm>
              <a:off x="12914957" y="3081245"/>
              <a:ext cx="409483" cy="409483"/>
            </a:xfrm>
            <a:prstGeom prst="ellipse">
              <a:avLst/>
            </a:prstGeom>
            <a:solidFill>
              <a:srgbClr val="0D906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4" name="Oval 63">
              <a:extLst>
                <a:ext uri="{FF2B5EF4-FFF2-40B4-BE49-F238E27FC236}">
                  <a16:creationId xmlns:a16="http://schemas.microsoft.com/office/drawing/2014/main" id="{85B021FF-56DB-40A2-B7AA-215161F179D4}"/>
                </a:ext>
              </a:extLst>
            </p:cNvPr>
            <p:cNvSpPr>
              <a:spLocks noChangeAspect="1"/>
            </p:cNvSpPr>
            <p:nvPr userDrawn="1"/>
          </p:nvSpPr>
          <p:spPr>
            <a:xfrm>
              <a:off x="12431200" y="4209803"/>
              <a:ext cx="409483" cy="409483"/>
            </a:xfrm>
            <a:prstGeom prst="ellipse">
              <a:avLst/>
            </a:prstGeom>
            <a:solidFill>
              <a:srgbClr val="94B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5" name="Oval 64">
              <a:extLst>
                <a:ext uri="{FF2B5EF4-FFF2-40B4-BE49-F238E27FC236}">
                  <a16:creationId xmlns:a16="http://schemas.microsoft.com/office/drawing/2014/main" id="{A15CF907-D6CA-4D71-B382-D60BF888BF00}"/>
                </a:ext>
              </a:extLst>
            </p:cNvPr>
            <p:cNvSpPr>
              <a:spLocks noChangeAspect="1"/>
            </p:cNvSpPr>
            <p:nvPr userDrawn="1"/>
          </p:nvSpPr>
          <p:spPr>
            <a:xfrm>
              <a:off x="12914957" y="4209803"/>
              <a:ext cx="409483" cy="409483"/>
            </a:xfrm>
            <a:prstGeom prst="ellipse">
              <a:avLst/>
            </a:prstGeom>
            <a:solidFill>
              <a:srgbClr val="4FD4A1"/>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sp>
        <p:nvSpPr>
          <p:cNvPr id="66" name="TextBox 65">
            <a:extLst>
              <a:ext uri="{FF2B5EF4-FFF2-40B4-BE49-F238E27FC236}">
                <a16:creationId xmlns:a16="http://schemas.microsoft.com/office/drawing/2014/main" id="{29E7183F-237B-470F-9B49-F1AF1302D25A}"/>
              </a:ext>
            </a:extLst>
          </p:cNvPr>
          <p:cNvSpPr txBox="1"/>
          <p:nvPr userDrawn="1"/>
        </p:nvSpPr>
        <p:spPr>
          <a:xfrm>
            <a:off x="13716402" y="133067"/>
            <a:ext cx="1705838" cy="4570482"/>
          </a:xfrm>
          <a:prstGeom prst="rect">
            <a:avLst/>
          </a:prstGeom>
          <a:noFill/>
        </p:spPr>
        <p:txBody>
          <a:bodyPr wrap="square" rtlCol="0">
            <a:spAutoFit/>
          </a:bodyPr>
          <a:lstStyle/>
          <a:p>
            <a:pPr>
              <a:spcAft>
                <a:spcPts val="600"/>
              </a:spcAft>
            </a:pPr>
            <a:r>
              <a:rPr lang="en-US" sz="900" b="1" i="0" u="none" strike="noStrike" kern="1200">
                <a:solidFill>
                  <a:schemeClr val="bg1">
                    <a:lumMod val="50000"/>
                  </a:schemeClr>
                </a:solidFill>
                <a:effectLst/>
                <a:latin typeface="+mn-lt"/>
                <a:ea typeface="+mn-ea"/>
                <a:cs typeface="+mn-cs"/>
              </a:rPr>
              <a:t>Change the color of a shape </a:t>
            </a:r>
            <a:br>
              <a:rPr lang="en-US" sz="900" b="1" i="0" u="none" strike="noStrike" kern="1200">
                <a:solidFill>
                  <a:schemeClr val="bg1">
                    <a:lumMod val="50000"/>
                  </a:schemeClr>
                </a:solidFill>
                <a:effectLst/>
                <a:latin typeface="+mn-lt"/>
                <a:ea typeface="+mn-ea"/>
                <a:cs typeface="+mn-cs"/>
              </a:rPr>
            </a:br>
            <a:r>
              <a:rPr lang="en-US" sz="900" b="1" i="0" u="none" strike="noStrike" kern="1200">
                <a:solidFill>
                  <a:schemeClr val="bg1">
                    <a:lumMod val="50000"/>
                  </a:schemeClr>
                </a:solidFill>
                <a:effectLst/>
                <a:latin typeface="+mn-lt"/>
                <a:ea typeface="+mn-ea"/>
                <a:cs typeface="+mn-cs"/>
              </a:rPr>
              <a:t>or text</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Select the shape or text you want to assign a new color to. (To select multiple objects, press Ctrl and then click the shapes.) </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On the Format or Shape Format tab, select Shape Fill (if you're coloring a shape) or Text Fill (if you're coloring text).</a:t>
            </a:r>
            <a:br>
              <a:rPr lang="en-US" sz="900" b="0" i="0" u="none" strike="noStrike" kern="1200">
                <a:solidFill>
                  <a:schemeClr val="bg1">
                    <a:lumMod val="50000"/>
                  </a:schemeClr>
                </a:solidFill>
                <a:effectLst/>
                <a:latin typeface="+mn-lt"/>
                <a:ea typeface="+mn-ea"/>
                <a:cs typeface="+mn-cs"/>
              </a:rPr>
            </a:br>
            <a:br>
              <a:rPr lang="en-US" sz="900" b="0" i="0" u="none" strike="noStrike" kern="1200">
                <a:solidFill>
                  <a:schemeClr val="bg1">
                    <a:lumMod val="50000"/>
                  </a:schemeClr>
                </a:solidFill>
                <a:effectLst/>
                <a:latin typeface="+mn-lt"/>
                <a:ea typeface="+mn-ea"/>
                <a:cs typeface="+mn-cs"/>
              </a:rPr>
            </a:br>
            <a:r>
              <a:rPr lang="en-US" sz="900" b="0" i="0" u="none" strike="noStrike" kern="1200">
                <a:solidFill>
                  <a:schemeClr val="bg1">
                    <a:lumMod val="50000"/>
                  </a:schemeClr>
                </a:solidFill>
                <a:effectLst/>
                <a:latin typeface="+mn-lt"/>
                <a:ea typeface="+mn-ea"/>
                <a:cs typeface="+mn-cs"/>
              </a:rPr>
              <a:t>The mouse pointer turns into an eyedropper tool</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a:solidFill>
                  <a:schemeClr val="bg1">
                    <a:lumMod val="50000"/>
                  </a:schemeClr>
                </a:solidFill>
                <a:effectLst/>
                <a:latin typeface="Segoe UI"/>
              </a:rPr>
              <a:t>As you move your pointer around onscreen, a live preview of the color you're pointing at appears. Hover or pause on a color to see its RGB (Red Green Blue) color coordinates.</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kern="1200">
                <a:solidFill>
                  <a:schemeClr val="bg1">
                    <a:lumMod val="50000"/>
                  </a:schemeClr>
                </a:solidFill>
                <a:effectLst/>
                <a:latin typeface="+mn-lt"/>
                <a:ea typeface="+mn-ea"/>
                <a:cs typeface="+mn-cs"/>
              </a:rPr>
              <a:t>Using the eyedropper, click the color you want to match; it's immediately applied to the selected shape or object.</a:t>
            </a:r>
          </a:p>
          <a:p>
            <a:pPr marL="228600" indent="-228600">
              <a:spcAft>
                <a:spcPts val="600"/>
              </a:spcAft>
              <a:buFont typeface="+mj-lt"/>
              <a:buAutoNum type="arabicPeriod"/>
            </a:pPr>
            <a:endParaRPr lang="en-US" sz="900" b="0" i="0" u="none" strike="noStrike" kern="1200">
              <a:solidFill>
                <a:schemeClr val="bg1">
                  <a:lumMod val="50000"/>
                </a:schemeClr>
              </a:solidFill>
              <a:effectLst/>
              <a:latin typeface="+mn-lt"/>
              <a:ea typeface="+mn-ea"/>
              <a:cs typeface="+mn-cs"/>
            </a:endParaRPr>
          </a:p>
          <a:p>
            <a:pPr>
              <a:spcAft>
                <a:spcPts val="600"/>
              </a:spcAft>
            </a:pPr>
            <a:endParaRPr lang="en-US" sz="900">
              <a:solidFill>
                <a:schemeClr val="bg1">
                  <a:lumMod val="50000"/>
                </a:schemeClr>
              </a:solidFill>
            </a:endParaRPr>
          </a:p>
        </p:txBody>
      </p:sp>
      <p:pic>
        <p:nvPicPr>
          <p:cNvPr id="67" name="Picture 66">
            <a:extLst>
              <a:ext uri="{FF2B5EF4-FFF2-40B4-BE49-F238E27FC236}">
                <a16:creationId xmlns:a16="http://schemas.microsoft.com/office/drawing/2014/main" id="{E0841375-67B3-4803-871B-697B4173D8D3}"/>
              </a:ext>
            </a:extLst>
          </p:cNvPr>
          <p:cNvPicPr>
            <a:picLocks noChangeAspect="1"/>
          </p:cNvPicPr>
          <p:nvPr userDrawn="1"/>
        </p:nvPicPr>
        <p:blipFill>
          <a:blip r:embed="rId3"/>
          <a:stretch>
            <a:fillRect/>
          </a:stretch>
        </p:blipFill>
        <p:spPr>
          <a:xfrm>
            <a:off x="14012244" y="4384548"/>
            <a:ext cx="1088171" cy="1611330"/>
          </a:xfrm>
          <a:prstGeom prst="rect">
            <a:avLst/>
          </a:prstGeom>
        </p:spPr>
      </p:pic>
      <p:sp>
        <p:nvSpPr>
          <p:cNvPr id="68" name="TextBox 67">
            <a:extLst>
              <a:ext uri="{FF2B5EF4-FFF2-40B4-BE49-F238E27FC236}">
                <a16:creationId xmlns:a16="http://schemas.microsoft.com/office/drawing/2014/main" id="{F751043D-25C7-491B-8BF0-2CF990585DAB}"/>
              </a:ext>
            </a:extLst>
          </p:cNvPr>
          <p:cNvSpPr txBox="1"/>
          <p:nvPr userDrawn="1"/>
        </p:nvSpPr>
        <p:spPr>
          <a:xfrm>
            <a:off x="0" y="-345748"/>
            <a:ext cx="12192000" cy="265176"/>
          </a:xfrm>
          <a:prstGeom prst="rect">
            <a:avLst/>
          </a:prstGeom>
          <a:solidFill>
            <a:schemeClr val="bg1">
              <a:lumMod val="95000"/>
            </a:schemeClr>
          </a:solidFill>
        </p:spPr>
        <p:txBody>
          <a:bodyPr wrap="square" lIns="0" rtlCol="0" anchor="ctr" anchorCtr="0">
            <a:noAutofit/>
          </a:bodyPr>
          <a:lstStyle/>
          <a:p>
            <a:pPr algn="ctr"/>
            <a:r>
              <a:rPr lang="en-GB" sz="1000" baseline="0">
                <a:solidFill>
                  <a:srgbClr val="47505D"/>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sp>
        <p:nvSpPr>
          <p:cNvPr id="9" name="Text Placeholder 8">
            <a:extLst>
              <a:ext uri="{FF2B5EF4-FFF2-40B4-BE49-F238E27FC236}">
                <a16:creationId xmlns:a16="http://schemas.microsoft.com/office/drawing/2014/main" id="{6F91CB7C-EFD4-4859-82A0-A288D8A8E895}"/>
              </a:ext>
            </a:extLst>
          </p:cNvPr>
          <p:cNvSpPr>
            <a:spLocks noGrp="1"/>
          </p:cNvSpPr>
          <p:nvPr>
            <p:ph type="body" sz="quarter" idx="29" hasCustomPrompt="1"/>
          </p:nvPr>
        </p:nvSpPr>
        <p:spPr>
          <a:xfrm>
            <a:off x="609600" y="4024499"/>
            <a:ext cx="5944152" cy="360049"/>
          </a:xfrm>
        </p:spPr>
        <p:txBody>
          <a:bodyPr>
            <a:noAutofit/>
          </a:bodyPr>
          <a:lstStyle>
            <a:lvl1pPr marL="0" indent="0">
              <a:buNone/>
              <a:defRPr sz="1800">
                <a:solidFill>
                  <a:schemeClr val="bg1"/>
                </a:solidFill>
                <a:latin typeface="+mj-lt"/>
              </a:defRPr>
            </a:lvl1pPr>
            <a:lvl2pPr marL="182880" indent="0">
              <a:buNone/>
              <a:defRPr>
                <a:latin typeface="+mj-lt"/>
              </a:defRPr>
            </a:lvl2pPr>
            <a:lvl3pPr marL="365760" indent="0">
              <a:buNone/>
              <a:defRPr>
                <a:latin typeface="+mj-lt"/>
              </a:defRPr>
            </a:lvl3pPr>
            <a:lvl4pPr marL="548640" indent="0">
              <a:buNone/>
              <a:defRPr>
                <a:latin typeface="+mj-lt"/>
              </a:defRPr>
            </a:lvl4pPr>
            <a:lvl5pPr marL="731520" indent="0">
              <a:buNone/>
              <a:defRPr>
                <a:latin typeface="+mj-lt"/>
              </a:defRPr>
            </a:lvl5pPr>
          </a:lstStyle>
          <a:p>
            <a:pPr lvl="0"/>
            <a:r>
              <a:rPr lang="en-US"/>
              <a:t>Optional Subtitle</a:t>
            </a:r>
          </a:p>
        </p:txBody>
      </p:sp>
    </p:spTree>
    <p:extLst>
      <p:ext uri="{BB962C8B-B14F-4D97-AF65-F5344CB8AC3E}">
        <p14:creationId xmlns:p14="http://schemas.microsoft.com/office/powerpoint/2010/main" val="220647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0C55CF-34F5-4087-9E3E-2F3C0AC7401F}"/>
              </a:ext>
              <a:ext uri="{C183D7F6-B498-43B3-948B-1728B52AA6E4}">
                <adec:decorative xmlns:adec="http://schemas.microsoft.com/office/drawing/2017/decorative" val="1"/>
              </a:ext>
            </a:extLst>
          </p:cNvPr>
          <p:cNvSpPr/>
          <p:nvPr userDrawn="1"/>
        </p:nvSpPr>
        <p:spPr>
          <a:xfrm>
            <a:off x="0" y="0"/>
            <a:ext cx="406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3ACDE91D-4D1D-4484-BB57-6150B9718A2A}"/>
              </a:ext>
            </a:extLst>
          </p:cNvPr>
          <p:cNvSpPr>
            <a:spLocks noGrp="1"/>
          </p:cNvSpPr>
          <p:nvPr>
            <p:ph type="body" sz="quarter" idx="17" hasCustomPrompt="1"/>
          </p:nvPr>
        </p:nvSpPr>
        <p:spPr>
          <a:xfrm>
            <a:off x="609600" y="2139696"/>
            <a:ext cx="3061674" cy="269316"/>
          </a:xfrm>
        </p:spPr>
        <p:txBody>
          <a:bodyPr anchor="b"/>
          <a:lstStyle>
            <a:lvl1pPr marL="0" indent="0">
              <a:buNone/>
              <a:defRPr sz="1600" cap="all" baseline="0">
                <a:solidFill>
                  <a:schemeClr val="bg1"/>
                </a:solidFill>
                <a:latin typeface="+mn-lt"/>
                <a:cs typeface="Calibri" panose="020F0502020204030204" pitchFamily="34" charset="0"/>
              </a:defRPr>
            </a:lvl1pPr>
            <a:lvl2pPr marL="288662" indent="0">
              <a:buNone/>
              <a:defRPr>
                <a:solidFill>
                  <a:schemeClr val="tx1"/>
                </a:solidFill>
              </a:defRPr>
            </a:lvl2pPr>
            <a:lvl3pPr marL="576662" indent="0">
              <a:buNone/>
              <a:defRPr>
                <a:solidFill>
                  <a:schemeClr val="tx1"/>
                </a:solidFill>
              </a:defRPr>
            </a:lvl3pPr>
            <a:lvl4pPr marL="863600" indent="0">
              <a:buNone/>
              <a:defRPr>
                <a:solidFill>
                  <a:schemeClr val="tx1"/>
                </a:solidFill>
              </a:defRPr>
            </a:lvl4pPr>
            <a:lvl5pPr marL="1152525" indent="0">
              <a:buNone/>
              <a:defRPr>
                <a:solidFill>
                  <a:schemeClr val="tx1"/>
                </a:solidFill>
              </a:defRPr>
            </a:lvl5pPr>
          </a:lstStyle>
          <a:p>
            <a:pPr lvl="0"/>
            <a:r>
              <a:rPr lang="en-GB"/>
              <a:t>Optional text</a:t>
            </a:r>
          </a:p>
        </p:txBody>
      </p:sp>
      <p:sp>
        <p:nvSpPr>
          <p:cNvPr id="2" name="Title 1">
            <a:extLst>
              <a:ext uri="{FF2B5EF4-FFF2-40B4-BE49-F238E27FC236}">
                <a16:creationId xmlns:a16="http://schemas.microsoft.com/office/drawing/2014/main" id="{02F60D76-C300-439F-917D-70A7B9C699B8}"/>
              </a:ext>
            </a:extLst>
          </p:cNvPr>
          <p:cNvSpPr>
            <a:spLocks noGrp="1"/>
          </p:cNvSpPr>
          <p:nvPr>
            <p:ph type="title" hasCustomPrompt="1"/>
          </p:nvPr>
        </p:nvSpPr>
        <p:spPr>
          <a:xfrm>
            <a:off x="609600" y="2752344"/>
            <a:ext cx="3063240" cy="1097280"/>
          </a:xfrm>
        </p:spPr>
        <p:txBody>
          <a:bodyPr anchor="t" anchorCtr="0">
            <a:normAutofit/>
          </a:bodyPr>
          <a:lstStyle>
            <a:lvl1pPr>
              <a:lnSpc>
                <a:spcPct val="95000"/>
              </a:lnSpc>
              <a:defRPr sz="4400">
                <a:solidFill>
                  <a:schemeClr val="bg1"/>
                </a:solidFill>
                <a:latin typeface="+mj-lt"/>
              </a:defRPr>
            </a:lvl1pPr>
          </a:lstStyle>
          <a:p>
            <a:r>
              <a:rPr lang="en-GB"/>
              <a:t>Agenda</a:t>
            </a:r>
          </a:p>
        </p:txBody>
      </p:sp>
      <p:sp>
        <p:nvSpPr>
          <p:cNvPr id="20" name="Text Placeholder 3">
            <a:extLst>
              <a:ext uri="{FF2B5EF4-FFF2-40B4-BE49-F238E27FC236}">
                <a16:creationId xmlns:a16="http://schemas.microsoft.com/office/drawing/2014/main" id="{FCEA9E68-34AF-7647-96D6-0A437B189096}"/>
              </a:ext>
            </a:extLst>
          </p:cNvPr>
          <p:cNvSpPr>
            <a:spLocks noGrp="1"/>
          </p:cNvSpPr>
          <p:nvPr>
            <p:ph type="body" sz="quarter" idx="45"/>
          </p:nvPr>
        </p:nvSpPr>
        <p:spPr>
          <a:xfrm>
            <a:off x="4450630" y="805099"/>
            <a:ext cx="7128722" cy="4901434"/>
          </a:xfrm>
        </p:spPr>
        <p:txBody>
          <a:bodyPr anchor="ctr"/>
          <a:lstStyle>
            <a:lvl1pPr marL="27432" indent="0">
              <a:lnSpc>
                <a:spcPct val="90000"/>
              </a:lnSpc>
              <a:spcBef>
                <a:spcPts val="600"/>
              </a:spcBef>
              <a:spcAft>
                <a:spcPts val="600"/>
              </a:spcAft>
              <a:buNone/>
              <a:defRPr sz="2400">
                <a:solidFill>
                  <a:schemeClr val="accent1"/>
                </a:solidFill>
                <a:latin typeface="+mj-lt"/>
              </a:defRPr>
            </a:lvl1pPr>
            <a:lvl2pPr marL="171450" indent="0">
              <a:lnSpc>
                <a:spcPct val="90000"/>
              </a:lnSpc>
              <a:spcBef>
                <a:spcPts val="0"/>
              </a:spcBef>
              <a:spcAft>
                <a:spcPts val="600"/>
              </a:spcAft>
              <a:buNone/>
              <a:defRPr/>
            </a:lvl2pPr>
            <a:lvl3pPr marL="293688" indent="0">
              <a:buNone/>
              <a:tabLst/>
              <a:defRPr/>
            </a:lvl3pPr>
          </a:lstStyle>
          <a:p>
            <a:pPr lvl="0"/>
            <a:r>
              <a:rPr lang="en-US"/>
              <a:t>Click to edit Master text styles</a:t>
            </a:r>
          </a:p>
          <a:p>
            <a:pPr lvl="1"/>
            <a:r>
              <a:rPr lang="en-US"/>
              <a:t>Second level</a:t>
            </a:r>
          </a:p>
          <a:p>
            <a:pPr lvl="2"/>
            <a:r>
              <a:rPr lang="en-US"/>
              <a:t>Third level</a:t>
            </a:r>
          </a:p>
        </p:txBody>
      </p:sp>
      <p:sp>
        <p:nvSpPr>
          <p:cNvPr id="11" name="Text Placeholder 23">
            <a:extLst>
              <a:ext uri="{FF2B5EF4-FFF2-40B4-BE49-F238E27FC236}">
                <a16:creationId xmlns:a16="http://schemas.microsoft.com/office/drawing/2014/main" id="{158C488F-4D79-CB43-8415-FE12678527AF}"/>
              </a:ext>
            </a:extLst>
          </p:cNvPr>
          <p:cNvSpPr>
            <a:spLocks noGrp="1"/>
          </p:cNvSpPr>
          <p:nvPr>
            <p:ph type="body" sz="quarter" idx="18" hasCustomPrompt="1"/>
          </p:nvPr>
        </p:nvSpPr>
        <p:spPr>
          <a:xfrm>
            <a:off x="612649" y="4020694"/>
            <a:ext cx="3058626" cy="352417"/>
          </a:xfrm>
        </p:spPr>
        <p:txBody>
          <a:bodyPr/>
          <a:lstStyle>
            <a:lvl1pPr marL="0" indent="0">
              <a:buNone/>
              <a:defRPr sz="1800">
                <a:solidFill>
                  <a:schemeClr val="bg1"/>
                </a:solidFill>
                <a:latin typeface="+mn-lt"/>
                <a:cs typeface="Calibri" panose="020F0502020204030204" pitchFamily="34" charset="0"/>
              </a:defRPr>
            </a:lvl1pPr>
          </a:lstStyle>
          <a:p>
            <a:pPr lvl="0"/>
            <a:r>
              <a:rPr lang="en-GB"/>
              <a:t>Optional Subtitle</a:t>
            </a:r>
          </a:p>
        </p:txBody>
      </p:sp>
      <p:cxnSp>
        <p:nvCxnSpPr>
          <p:cNvPr id="12" name="Straight Connector 11">
            <a:extLst>
              <a:ext uri="{FF2B5EF4-FFF2-40B4-BE49-F238E27FC236}">
                <a16:creationId xmlns:a16="http://schemas.microsoft.com/office/drawing/2014/main" id="{FB2EEBD1-3B06-BD4A-B5AF-A01F73AD779A}"/>
              </a:ext>
              <a:ext uri="{C183D7F6-B498-43B3-948B-1728B52AA6E4}">
                <adec:decorative xmlns:adec="http://schemas.microsoft.com/office/drawing/2017/decorative" val="1"/>
              </a:ext>
            </a:extLst>
          </p:cNvPr>
          <p:cNvCxnSpPr>
            <a:cxnSpLocks/>
          </p:cNvCxnSpPr>
          <p:nvPr userDrawn="1"/>
        </p:nvCxnSpPr>
        <p:spPr>
          <a:xfrm>
            <a:off x="612648" y="2605073"/>
            <a:ext cx="1371600" cy="0"/>
          </a:xfrm>
          <a:prstGeom prst="line">
            <a:avLst/>
          </a:prstGeom>
          <a:ln w="28575">
            <a:gradFill>
              <a:gsLst>
                <a:gs pos="0">
                  <a:srgbClr val="FFBC00"/>
                </a:gs>
                <a:gs pos="100000">
                  <a:srgbClr val="F70656"/>
                </a:gs>
              </a:gsLst>
              <a:lin ang="0" scaled="0"/>
            </a:gra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7734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9BD695-7C86-DC41-ACB9-F6B63CBAF61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BC2EB3A0-F8CF-FF4A-9FD1-AF6BAC5AE456}"/>
              </a:ext>
            </a:extLst>
          </p:cNvPr>
          <p:cNvSpPr>
            <a:spLocks noGrp="1"/>
          </p:cNvSpPr>
          <p:nvPr>
            <p:ph type="ftr" sz="quarter" idx="19"/>
          </p:nvPr>
        </p:nvSpPr>
        <p:spPr/>
        <p:txBody>
          <a:bodyPr/>
          <a:lstStyle/>
          <a:p>
            <a:r>
              <a:rPr lang="en-US"/>
              <a:t>©2024 AVEVA Group plc and its subsidiaries. All rights reserved.</a:t>
            </a:r>
            <a:endParaRPr lang="en-GB"/>
          </a:p>
        </p:txBody>
      </p:sp>
      <p:sp>
        <p:nvSpPr>
          <p:cNvPr id="9" name="Slide Number Placeholder 8">
            <a:extLst>
              <a:ext uri="{FF2B5EF4-FFF2-40B4-BE49-F238E27FC236}">
                <a16:creationId xmlns:a16="http://schemas.microsoft.com/office/drawing/2014/main" id="{96F3C398-095E-FC42-B5F7-287F122AF831}"/>
              </a:ext>
            </a:extLst>
          </p:cNvPr>
          <p:cNvSpPr>
            <a:spLocks noGrp="1"/>
          </p:cNvSpPr>
          <p:nvPr>
            <p:ph type="sldNum" sz="quarter" idx="20"/>
          </p:nvPr>
        </p:nvSpPr>
        <p:spPr/>
        <p:txBody>
          <a:bodyPr/>
          <a:lstStyle/>
          <a:p>
            <a:fld id="{267CDB12-45E5-4FD7-AE50-9CB5AFC72BA1}" type="slidenum">
              <a:rPr lang="en-GB" smtClean="0"/>
              <a:pPr/>
              <a:t>‹#›</a:t>
            </a:fld>
            <a:endParaRPr lang="en-GB"/>
          </a:p>
        </p:txBody>
      </p:sp>
      <p:sp>
        <p:nvSpPr>
          <p:cNvPr id="10" name="Text Placeholder 7">
            <a:extLst>
              <a:ext uri="{FF2B5EF4-FFF2-40B4-BE49-F238E27FC236}">
                <a16:creationId xmlns:a16="http://schemas.microsoft.com/office/drawing/2014/main" id="{D39D0631-F4EE-A840-804E-786FD72790F5}"/>
              </a:ext>
            </a:extLst>
          </p:cNvPr>
          <p:cNvSpPr>
            <a:spLocks noGrp="1"/>
          </p:cNvSpPr>
          <p:nvPr>
            <p:ph type="body" sz="quarter" idx="13" hasCustomPrompt="1"/>
          </p:nvPr>
        </p:nvSpPr>
        <p:spPr>
          <a:xfrm>
            <a:off x="609600" y="1426464"/>
            <a:ext cx="10972800"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4" name="Content Placeholder 3">
            <a:extLst>
              <a:ext uri="{FF2B5EF4-FFF2-40B4-BE49-F238E27FC236}">
                <a16:creationId xmlns:a16="http://schemas.microsoft.com/office/drawing/2014/main" id="{813E23CC-3FDE-4B37-82BA-71C2949B5BC2}"/>
              </a:ext>
            </a:extLst>
          </p:cNvPr>
          <p:cNvSpPr>
            <a:spLocks noGrp="1"/>
          </p:cNvSpPr>
          <p:nvPr>
            <p:ph sz="quarter" idx="21"/>
          </p:nvPr>
        </p:nvSpPr>
        <p:spPr>
          <a:xfrm>
            <a:off x="609600" y="1920240"/>
            <a:ext cx="525780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9AF7820E-DA0E-4036-B447-8AE241F4ED0A}"/>
              </a:ext>
            </a:extLst>
          </p:cNvPr>
          <p:cNvSpPr>
            <a:spLocks noGrp="1"/>
          </p:cNvSpPr>
          <p:nvPr>
            <p:ph sz="quarter" idx="22"/>
          </p:nvPr>
        </p:nvSpPr>
        <p:spPr>
          <a:xfrm>
            <a:off x="6318504" y="1920240"/>
            <a:ext cx="5257800"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52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8BD8DBC-DEB9-5148-BC3B-84739C7C71EE}"/>
              </a:ext>
            </a:extLst>
          </p:cNvPr>
          <p:cNvSpPr>
            <a:spLocks noGrp="1"/>
          </p:cNvSpPr>
          <p:nvPr>
            <p:ph type="body" sz="quarter" idx="13" hasCustomPrompt="1"/>
          </p:nvPr>
        </p:nvSpPr>
        <p:spPr>
          <a:xfrm>
            <a:off x="609600" y="1426464"/>
            <a:ext cx="10972800"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6" name="Title 5">
            <a:extLst>
              <a:ext uri="{FF2B5EF4-FFF2-40B4-BE49-F238E27FC236}">
                <a16:creationId xmlns:a16="http://schemas.microsoft.com/office/drawing/2014/main" id="{C7C00172-7C60-3543-8988-0515B894D49E}"/>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1C2FBD27-4DB0-9E4C-AFCB-A2EFD5F75BA9}"/>
              </a:ext>
            </a:extLst>
          </p:cNvPr>
          <p:cNvSpPr>
            <a:spLocks noGrp="1"/>
          </p:cNvSpPr>
          <p:nvPr>
            <p:ph type="ftr" sz="quarter" idx="21"/>
          </p:nvPr>
        </p:nvSpPr>
        <p:spPr/>
        <p:txBody>
          <a:bodyPr/>
          <a:lstStyle/>
          <a:p>
            <a:r>
              <a:rPr lang="en-US"/>
              <a:t>©2024 AVEVA Group plc and its subsidiaries. All rights reserved.</a:t>
            </a:r>
            <a:endParaRPr lang="en-GB"/>
          </a:p>
        </p:txBody>
      </p:sp>
      <p:sp>
        <p:nvSpPr>
          <p:cNvPr id="9" name="Slide Number Placeholder 8">
            <a:extLst>
              <a:ext uri="{FF2B5EF4-FFF2-40B4-BE49-F238E27FC236}">
                <a16:creationId xmlns:a16="http://schemas.microsoft.com/office/drawing/2014/main" id="{A4A13F88-9920-414A-9244-CED623613BDF}"/>
              </a:ext>
            </a:extLst>
          </p:cNvPr>
          <p:cNvSpPr>
            <a:spLocks noGrp="1"/>
          </p:cNvSpPr>
          <p:nvPr>
            <p:ph type="sldNum" sz="quarter" idx="22"/>
          </p:nvPr>
        </p:nvSpPr>
        <p:spPr/>
        <p:txBody>
          <a:bodyPr/>
          <a:lstStyle/>
          <a:p>
            <a:fld id="{267CDB12-45E5-4FD7-AE50-9CB5AFC72BA1}" type="slidenum">
              <a:rPr lang="en-GB" smtClean="0"/>
              <a:pPr/>
              <a:t>‹#›</a:t>
            </a:fld>
            <a:endParaRPr lang="en-GB"/>
          </a:p>
        </p:txBody>
      </p:sp>
      <p:sp>
        <p:nvSpPr>
          <p:cNvPr id="4" name="Content Placeholder 3">
            <a:extLst>
              <a:ext uri="{FF2B5EF4-FFF2-40B4-BE49-F238E27FC236}">
                <a16:creationId xmlns:a16="http://schemas.microsoft.com/office/drawing/2014/main" id="{EB845BDC-1B85-46CA-95AD-1AC27ED2AC95}"/>
              </a:ext>
            </a:extLst>
          </p:cNvPr>
          <p:cNvSpPr>
            <a:spLocks noGrp="1"/>
          </p:cNvSpPr>
          <p:nvPr>
            <p:ph sz="quarter" idx="23"/>
          </p:nvPr>
        </p:nvSpPr>
        <p:spPr>
          <a:xfrm>
            <a:off x="609600" y="1920240"/>
            <a:ext cx="3538728"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83B5D87-17FD-4CB3-8480-2C99315F1311}"/>
              </a:ext>
            </a:extLst>
          </p:cNvPr>
          <p:cNvSpPr>
            <a:spLocks noGrp="1"/>
          </p:cNvSpPr>
          <p:nvPr>
            <p:ph sz="quarter" idx="24"/>
          </p:nvPr>
        </p:nvSpPr>
        <p:spPr>
          <a:xfrm>
            <a:off x="4325112" y="1920240"/>
            <a:ext cx="3538728"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36AFC88D-8686-482D-A9EA-FDFE4646E929}"/>
              </a:ext>
            </a:extLst>
          </p:cNvPr>
          <p:cNvSpPr>
            <a:spLocks noGrp="1"/>
          </p:cNvSpPr>
          <p:nvPr>
            <p:ph sz="quarter" idx="25"/>
          </p:nvPr>
        </p:nvSpPr>
        <p:spPr>
          <a:xfrm>
            <a:off x="8046720" y="1920240"/>
            <a:ext cx="3538728" cy="4142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4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nd Captio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812B75-7FE4-C143-BD4E-335D298AAC2D}"/>
              </a:ext>
            </a:extLst>
          </p:cNvPr>
          <p:cNvSpPr>
            <a:spLocks noGrp="1"/>
          </p:cNvSpPr>
          <p:nvPr>
            <p:ph type="body" sz="quarter" idx="13" hasCustomPrompt="1"/>
          </p:nvPr>
        </p:nvSpPr>
        <p:spPr>
          <a:xfrm>
            <a:off x="609600" y="1426464"/>
            <a:ext cx="10972800"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16" name="Content Placeholder 3">
            <a:extLst>
              <a:ext uri="{FF2B5EF4-FFF2-40B4-BE49-F238E27FC236}">
                <a16:creationId xmlns:a16="http://schemas.microsoft.com/office/drawing/2014/main" id="{7D186497-357B-4F1B-9C0C-F903BE1357D8}"/>
              </a:ext>
            </a:extLst>
          </p:cNvPr>
          <p:cNvSpPr>
            <a:spLocks noGrp="1"/>
          </p:cNvSpPr>
          <p:nvPr>
            <p:ph sz="quarter" idx="18" hasCustomPrompt="1"/>
          </p:nvPr>
        </p:nvSpPr>
        <p:spPr>
          <a:xfrm>
            <a:off x="609599" y="1920240"/>
            <a:ext cx="7266941" cy="4137659"/>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GB"/>
              <a:t>Click icon to </a:t>
            </a:r>
            <a:br>
              <a:rPr lang="en-GB"/>
            </a:br>
            <a:r>
              <a:rPr lang="en-GB"/>
              <a:t>add object</a:t>
            </a:r>
          </a:p>
        </p:txBody>
      </p:sp>
      <p:sp>
        <p:nvSpPr>
          <p:cNvPr id="13" name="Text Placeholder 12">
            <a:extLst>
              <a:ext uri="{FF2B5EF4-FFF2-40B4-BE49-F238E27FC236}">
                <a16:creationId xmlns:a16="http://schemas.microsoft.com/office/drawing/2014/main" id="{F881A89A-5B99-4886-A44D-173F33A532E6}"/>
              </a:ext>
            </a:extLst>
          </p:cNvPr>
          <p:cNvSpPr>
            <a:spLocks noGrp="1"/>
          </p:cNvSpPr>
          <p:nvPr>
            <p:ph type="body" sz="quarter" idx="15" hasCustomPrompt="1"/>
          </p:nvPr>
        </p:nvSpPr>
        <p:spPr>
          <a:xfrm>
            <a:off x="8253729" y="1929384"/>
            <a:ext cx="3328672" cy="1080000"/>
          </a:xfrm>
        </p:spPr>
        <p:txBody>
          <a:bodyPr tIns="91440">
            <a:noAutofit/>
          </a:bodyPr>
          <a:lstStyle>
            <a:lvl1pPr marL="18288" indent="0">
              <a:lnSpc>
                <a:spcPct val="90000"/>
              </a:lnSpc>
              <a:spcAft>
                <a:spcPts val="300"/>
              </a:spcAft>
              <a:buNone/>
              <a:defRPr sz="1800" b="0" cap="all" baseline="0">
                <a:solidFill>
                  <a:schemeClr val="accent1"/>
                </a:solidFill>
                <a:latin typeface="+mn-lt"/>
                <a:cs typeface="Calibri" panose="020F0502020204030204" pitchFamily="34" charset="0"/>
              </a:defRPr>
            </a:lvl1pPr>
            <a:lvl2pPr marL="18288" indent="0">
              <a:lnSpc>
                <a:spcPct val="90000"/>
              </a:lnSpc>
              <a:spcBef>
                <a:spcPts val="0"/>
              </a:spcBef>
              <a:spcAft>
                <a:spcPts val="300"/>
              </a:spcAft>
              <a:buNone/>
              <a:defRPr sz="1600" b="0" cap="none" baseline="0">
                <a:solidFill>
                  <a:schemeClr val="tx1"/>
                </a:solidFill>
                <a:latin typeface="+mn-lt"/>
                <a:cs typeface="Calibri" panose="020F0502020204030204" pitchFamily="34" charset="0"/>
              </a:defRPr>
            </a:lvl2pPr>
            <a:lvl3pPr marL="18288" indent="0">
              <a:lnSpc>
                <a:spcPct val="90000"/>
              </a:lnSpc>
              <a:spcBef>
                <a:spcPts val="0"/>
              </a:spcBef>
              <a:spcAft>
                <a:spcPts val="300"/>
              </a:spcAft>
              <a:buNone/>
              <a:defRPr sz="1400">
                <a:solidFill>
                  <a:schemeClr val="tx1"/>
                </a:solidFill>
                <a:latin typeface="+mn-lt"/>
                <a:cs typeface="Calibri" panose="020F0502020204030204" pitchFamily="34" charset="0"/>
              </a:defRPr>
            </a:lvl3pPr>
          </a:lstStyle>
          <a:p>
            <a:pPr lvl="0"/>
            <a:r>
              <a:rPr lang="en-GB"/>
              <a:t>Edit Master text styles</a:t>
            </a:r>
          </a:p>
          <a:p>
            <a:pPr lvl="1"/>
            <a:r>
              <a:rPr lang="en-GB"/>
              <a:t>Second level</a:t>
            </a:r>
          </a:p>
          <a:p>
            <a:pPr lvl="2"/>
            <a:r>
              <a:rPr lang="en-GB"/>
              <a:t>Third level</a:t>
            </a:r>
          </a:p>
        </p:txBody>
      </p:sp>
      <p:sp>
        <p:nvSpPr>
          <p:cNvPr id="14" name="Text Placeholder 12">
            <a:extLst>
              <a:ext uri="{FF2B5EF4-FFF2-40B4-BE49-F238E27FC236}">
                <a16:creationId xmlns:a16="http://schemas.microsoft.com/office/drawing/2014/main" id="{43AA7D44-BC15-475B-B3F8-FCBE61D905F4}"/>
              </a:ext>
            </a:extLst>
          </p:cNvPr>
          <p:cNvSpPr>
            <a:spLocks noGrp="1"/>
          </p:cNvSpPr>
          <p:nvPr>
            <p:ph type="body" sz="quarter" idx="16" hasCustomPrompt="1"/>
          </p:nvPr>
        </p:nvSpPr>
        <p:spPr>
          <a:xfrm>
            <a:off x="8253729" y="3337560"/>
            <a:ext cx="3328672" cy="1080000"/>
          </a:xfrm>
        </p:spPr>
        <p:txBody>
          <a:bodyPr>
            <a:noAutofit/>
          </a:bodyPr>
          <a:lstStyle>
            <a:lvl1pPr marL="18288" indent="0">
              <a:lnSpc>
                <a:spcPct val="90000"/>
              </a:lnSpc>
              <a:spcAft>
                <a:spcPts val="300"/>
              </a:spcAft>
              <a:buNone/>
              <a:defRPr sz="1800" b="0" cap="all" baseline="0">
                <a:solidFill>
                  <a:schemeClr val="accent1"/>
                </a:solidFill>
                <a:latin typeface="+mn-lt"/>
                <a:cs typeface="Calibri" panose="020F0502020204030204" pitchFamily="34" charset="0"/>
              </a:defRPr>
            </a:lvl1pPr>
            <a:lvl2pPr marL="18288" indent="0" algn="l">
              <a:lnSpc>
                <a:spcPct val="90000"/>
              </a:lnSpc>
              <a:spcBef>
                <a:spcPts val="0"/>
              </a:spcBef>
              <a:spcAft>
                <a:spcPts val="300"/>
              </a:spcAft>
              <a:buNone/>
              <a:defRPr sz="1600" b="0" cap="none" baseline="0">
                <a:solidFill>
                  <a:schemeClr val="tx1"/>
                </a:solidFill>
                <a:latin typeface="+mn-lt"/>
                <a:cs typeface="Calibri" panose="020F0502020204030204" pitchFamily="34" charset="0"/>
              </a:defRPr>
            </a:lvl2pPr>
            <a:lvl3pPr marL="18288" indent="0">
              <a:lnSpc>
                <a:spcPct val="90000"/>
              </a:lnSpc>
              <a:spcBef>
                <a:spcPts val="0"/>
              </a:spcBef>
              <a:spcAft>
                <a:spcPts val="300"/>
              </a:spcAft>
              <a:buNone/>
              <a:defRPr sz="1400">
                <a:solidFill>
                  <a:schemeClr val="tx1"/>
                </a:solidFill>
                <a:latin typeface="+mn-lt"/>
                <a:cs typeface="Calibri" panose="020F0502020204030204" pitchFamily="34" charset="0"/>
              </a:defRPr>
            </a:lvl3pPr>
          </a:lstStyle>
          <a:p>
            <a:pPr lvl="0"/>
            <a:r>
              <a:rPr lang="en-GB"/>
              <a:t>Edit Master text styles</a:t>
            </a:r>
          </a:p>
          <a:p>
            <a:pPr lvl="1"/>
            <a:r>
              <a:rPr lang="en-GB"/>
              <a:t>Second level</a:t>
            </a:r>
          </a:p>
          <a:p>
            <a:pPr lvl="2"/>
            <a:r>
              <a:rPr lang="en-GB"/>
              <a:t>Third level</a:t>
            </a:r>
          </a:p>
        </p:txBody>
      </p:sp>
      <p:sp>
        <p:nvSpPr>
          <p:cNvPr id="6" name="Title 5">
            <a:extLst>
              <a:ext uri="{FF2B5EF4-FFF2-40B4-BE49-F238E27FC236}">
                <a16:creationId xmlns:a16="http://schemas.microsoft.com/office/drawing/2014/main" id="{31CD2555-A8C6-0847-9C61-2C0C2C2289C4}"/>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BE0D1227-9172-074E-B1B8-EDC39F2A0169}"/>
              </a:ext>
            </a:extLst>
          </p:cNvPr>
          <p:cNvSpPr>
            <a:spLocks noGrp="1"/>
          </p:cNvSpPr>
          <p:nvPr>
            <p:ph type="ftr" sz="quarter" idx="20"/>
          </p:nvPr>
        </p:nvSpPr>
        <p:spPr/>
        <p:txBody>
          <a:bodyPr/>
          <a:lstStyle/>
          <a:p>
            <a:r>
              <a:rPr lang="en-US"/>
              <a:t>©2024 AVEVA Group plc and its subsidiaries. All rights reserved.</a:t>
            </a:r>
            <a:endParaRPr lang="en-GB"/>
          </a:p>
        </p:txBody>
      </p:sp>
      <p:sp>
        <p:nvSpPr>
          <p:cNvPr id="9" name="Slide Number Placeholder 8">
            <a:extLst>
              <a:ext uri="{FF2B5EF4-FFF2-40B4-BE49-F238E27FC236}">
                <a16:creationId xmlns:a16="http://schemas.microsoft.com/office/drawing/2014/main" id="{F281C14A-1F69-5C41-A0B5-C2383F1AA8DC}"/>
              </a:ext>
            </a:extLst>
          </p:cNvPr>
          <p:cNvSpPr>
            <a:spLocks noGrp="1"/>
          </p:cNvSpPr>
          <p:nvPr>
            <p:ph type="sldNum" sz="quarter" idx="21"/>
          </p:nvPr>
        </p:nvSpPr>
        <p:spPr/>
        <p:txBody>
          <a:bodyPr/>
          <a:lstStyle/>
          <a:p>
            <a:fld id="{267CDB12-45E5-4FD7-AE50-9CB5AFC72BA1}" type="slidenum">
              <a:rPr lang="en-GB" smtClean="0"/>
              <a:pPr/>
              <a:t>‹#›</a:t>
            </a:fld>
            <a:endParaRPr lang="en-GB"/>
          </a:p>
        </p:txBody>
      </p:sp>
    </p:spTree>
    <p:extLst>
      <p:ext uri="{BB962C8B-B14F-4D97-AF65-F5344CB8AC3E}">
        <p14:creationId xmlns:p14="http://schemas.microsoft.com/office/powerpoint/2010/main" val="163794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ption and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A62527-69C2-1545-8A37-DF14098EE150}"/>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9A636838-E288-6E41-951D-112A4F82CC78}"/>
              </a:ext>
            </a:extLst>
          </p:cNvPr>
          <p:cNvSpPr>
            <a:spLocks noGrp="1"/>
          </p:cNvSpPr>
          <p:nvPr>
            <p:ph type="body" sz="quarter" idx="13" hasCustomPrompt="1"/>
          </p:nvPr>
        </p:nvSpPr>
        <p:spPr>
          <a:xfrm>
            <a:off x="609583" y="1426464"/>
            <a:ext cx="10972800"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13" name="Text Placeholder 12">
            <a:extLst>
              <a:ext uri="{FF2B5EF4-FFF2-40B4-BE49-F238E27FC236}">
                <a16:creationId xmlns:a16="http://schemas.microsoft.com/office/drawing/2014/main" id="{F881A89A-5B99-4886-A44D-173F33A532E6}"/>
              </a:ext>
            </a:extLst>
          </p:cNvPr>
          <p:cNvSpPr>
            <a:spLocks noGrp="1"/>
          </p:cNvSpPr>
          <p:nvPr>
            <p:ph type="body" sz="quarter" idx="15" hasCustomPrompt="1"/>
          </p:nvPr>
        </p:nvSpPr>
        <p:spPr>
          <a:xfrm>
            <a:off x="609600" y="1920240"/>
            <a:ext cx="3328670" cy="1080000"/>
          </a:xfrm>
        </p:spPr>
        <p:txBody>
          <a:bodyPr tIns="91440">
            <a:noAutofit/>
          </a:bodyPr>
          <a:lstStyle>
            <a:lvl1pPr marL="18288" indent="0">
              <a:lnSpc>
                <a:spcPct val="100000"/>
              </a:lnSpc>
              <a:spcAft>
                <a:spcPts val="300"/>
              </a:spcAft>
              <a:buNone/>
              <a:defRPr sz="1800" b="0" cap="all" baseline="0">
                <a:solidFill>
                  <a:schemeClr val="accent1"/>
                </a:solidFill>
                <a:latin typeface="+mn-lt"/>
                <a:cs typeface="Calibri" panose="020F0502020204030204" pitchFamily="34" charset="0"/>
              </a:defRPr>
            </a:lvl1pPr>
            <a:lvl2pPr marL="18288" indent="0">
              <a:lnSpc>
                <a:spcPct val="100000"/>
              </a:lnSpc>
              <a:spcBef>
                <a:spcPts val="0"/>
              </a:spcBef>
              <a:spcAft>
                <a:spcPts val="300"/>
              </a:spcAft>
              <a:buNone/>
              <a:defRPr sz="1600" b="0" cap="none" baseline="0">
                <a:solidFill>
                  <a:schemeClr val="tx1"/>
                </a:solidFill>
                <a:latin typeface="+mn-lt"/>
                <a:cs typeface="Calibri" panose="020F0502020204030204" pitchFamily="34" charset="0"/>
              </a:defRPr>
            </a:lvl2pPr>
            <a:lvl3pPr marL="18288" indent="0">
              <a:lnSpc>
                <a:spcPct val="100000"/>
              </a:lnSpc>
              <a:spcBef>
                <a:spcPts val="0"/>
              </a:spcBef>
              <a:spcAft>
                <a:spcPts val="300"/>
              </a:spcAft>
              <a:buNone/>
              <a:defRPr sz="1400">
                <a:solidFill>
                  <a:schemeClr val="tx1"/>
                </a:solidFill>
                <a:latin typeface="+mn-lt"/>
                <a:cs typeface="Calibri" panose="020F0502020204030204" pitchFamily="34" charset="0"/>
              </a:defRPr>
            </a:lvl3pPr>
          </a:lstStyle>
          <a:p>
            <a:pPr lvl="0"/>
            <a:r>
              <a:rPr lang="en-GB"/>
              <a:t>Edit Master text styles</a:t>
            </a:r>
          </a:p>
          <a:p>
            <a:pPr lvl="1"/>
            <a:r>
              <a:rPr lang="en-GB"/>
              <a:t>Second level</a:t>
            </a:r>
          </a:p>
          <a:p>
            <a:pPr lvl="2"/>
            <a:r>
              <a:rPr lang="en-GB"/>
              <a:t>Third level</a:t>
            </a:r>
          </a:p>
        </p:txBody>
      </p:sp>
      <p:sp>
        <p:nvSpPr>
          <p:cNvPr id="14" name="Text Placeholder 12">
            <a:extLst>
              <a:ext uri="{FF2B5EF4-FFF2-40B4-BE49-F238E27FC236}">
                <a16:creationId xmlns:a16="http://schemas.microsoft.com/office/drawing/2014/main" id="{43AA7D44-BC15-475B-B3F8-FCBE61D905F4}"/>
              </a:ext>
            </a:extLst>
          </p:cNvPr>
          <p:cNvSpPr>
            <a:spLocks noGrp="1"/>
          </p:cNvSpPr>
          <p:nvPr>
            <p:ph type="body" sz="quarter" idx="16"/>
          </p:nvPr>
        </p:nvSpPr>
        <p:spPr>
          <a:xfrm>
            <a:off x="609600" y="3337560"/>
            <a:ext cx="3328670" cy="1080000"/>
          </a:xfrm>
        </p:spPr>
        <p:txBody>
          <a:bodyPr>
            <a:noAutofit/>
          </a:bodyPr>
          <a:lstStyle>
            <a:lvl1pPr marL="18288" indent="0">
              <a:lnSpc>
                <a:spcPct val="100000"/>
              </a:lnSpc>
              <a:spcAft>
                <a:spcPts val="300"/>
              </a:spcAft>
              <a:buNone/>
              <a:defRPr sz="1800" b="0" cap="all" baseline="0">
                <a:solidFill>
                  <a:schemeClr val="accent1"/>
                </a:solidFill>
                <a:latin typeface="+mn-lt"/>
                <a:cs typeface="Calibri" panose="020F0502020204030204" pitchFamily="34" charset="0"/>
              </a:defRPr>
            </a:lvl1pPr>
            <a:lvl2pPr marL="18288" indent="0" algn="l">
              <a:lnSpc>
                <a:spcPct val="100000"/>
              </a:lnSpc>
              <a:spcBef>
                <a:spcPts val="0"/>
              </a:spcBef>
              <a:spcAft>
                <a:spcPts val="300"/>
              </a:spcAft>
              <a:buNone/>
              <a:defRPr sz="1600" b="0" cap="none" baseline="0">
                <a:solidFill>
                  <a:schemeClr val="tx1"/>
                </a:solidFill>
                <a:latin typeface="+mn-lt"/>
                <a:cs typeface="Calibri" panose="020F0502020204030204" pitchFamily="34" charset="0"/>
              </a:defRPr>
            </a:lvl2pPr>
            <a:lvl3pPr marL="18288" indent="0">
              <a:lnSpc>
                <a:spcPct val="100000"/>
              </a:lnSpc>
              <a:spcBef>
                <a:spcPts val="0"/>
              </a:spcBef>
              <a:spcAft>
                <a:spcPts val="300"/>
              </a:spcAft>
              <a:buNone/>
              <a:defRPr sz="1400">
                <a:solidFill>
                  <a:schemeClr val="tx1"/>
                </a:solidFill>
                <a:latin typeface="+mn-lt"/>
                <a:cs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15" name="Content Placeholder 3">
            <a:extLst>
              <a:ext uri="{FF2B5EF4-FFF2-40B4-BE49-F238E27FC236}">
                <a16:creationId xmlns:a16="http://schemas.microsoft.com/office/drawing/2014/main" id="{8C39B1C2-65CF-4E3C-B34E-0954BB55D8E4}"/>
              </a:ext>
            </a:extLst>
          </p:cNvPr>
          <p:cNvSpPr>
            <a:spLocks noGrp="1"/>
          </p:cNvSpPr>
          <p:nvPr>
            <p:ph sz="quarter" idx="18" hasCustomPrompt="1"/>
          </p:nvPr>
        </p:nvSpPr>
        <p:spPr>
          <a:xfrm>
            <a:off x="4312730" y="1920240"/>
            <a:ext cx="7269653" cy="4100513"/>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GB"/>
              <a:t>Click icon to </a:t>
            </a:r>
            <a:br>
              <a:rPr lang="en-GB"/>
            </a:br>
            <a:r>
              <a:rPr lang="en-GB"/>
              <a:t>add object</a:t>
            </a:r>
          </a:p>
        </p:txBody>
      </p:sp>
      <p:sp>
        <p:nvSpPr>
          <p:cNvPr id="7" name="Footer Placeholder 6">
            <a:extLst>
              <a:ext uri="{FF2B5EF4-FFF2-40B4-BE49-F238E27FC236}">
                <a16:creationId xmlns:a16="http://schemas.microsoft.com/office/drawing/2014/main" id="{C50269A9-E692-AB4E-8AFB-FA4A99B286BA}"/>
              </a:ext>
            </a:extLst>
          </p:cNvPr>
          <p:cNvSpPr>
            <a:spLocks noGrp="1"/>
          </p:cNvSpPr>
          <p:nvPr>
            <p:ph type="ftr" sz="quarter" idx="20"/>
          </p:nvPr>
        </p:nvSpPr>
        <p:spPr/>
        <p:txBody>
          <a:bodyPr/>
          <a:lstStyle/>
          <a:p>
            <a:r>
              <a:rPr lang="en-US"/>
              <a:t>©2024 AVEVA Group plc and its subsidiaries. All rights reserved.</a:t>
            </a:r>
            <a:endParaRPr lang="en-GB"/>
          </a:p>
        </p:txBody>
      </p:sp>
      <p:sp>
        <p:nvSpPr>
          <p:cNvPr id="9" name="Slide Number Placeholder 8">
            <a:extLst>
              <a:ext uri="{FF2B5EF4-FFF2-40B4-BE49-F238E27FC236}">
                <a16:creationId xmlns:a16="http://schemas.microsoft.com/office/drawing/2014/main" id="{A15D8BFF-0F48-A446-9A6B-41FC0E7230C9}"/>
              </a:ext>
            </a:extLst>
          </p:cNvPr>
          <p:cNvSpPr>
            <a:spLocks noGrp="1"/>
          </p:cNvSpPr>
          <p:nvPr>
            <p:ph type="sldNum" sz="quarter" idx="21"/>
          </p:nvPr>
        </p:nvSpPr>
        <p:spPr/>
        <p:txBody>
          <a:bodyPr/>
          <a:lstStyle/>
          <a:p>
            <a:fld id="{267CDB12-45E5-4FD7-AE50-9CB5AFC72BA1}" type="slidenum">
              <a:rPr lang="en-GB" smtClean="0"/>
              <a:pPr/>
              <a:t>‹#›</a:t>
            </a:fld>
            <a:endParaRPr lang="en-GB"/>
          </a:p>
        </p:txBody>
      </p:sp>
    </p:spTree>
    <p:extLst>
      <p:ext uri="{BB962C8B-B14F-4D97-AF65-F5344CB8AC3E}">
        <p14:creationId xmlns:p14="http://schemas.microsoft.com/office/powerpoint/2010/main" val="383717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and Small 3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667BD7-ADDB-5744-B8EE-FCA1BC46C0CA}"/>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5FD7456B-5E64-6048-AFDC-E9E793E60CAE}"/>
              </a:ext>
            </a:extLst>
          </p:cNvPr>
          <p:cNvSpPr>
            <a:spLocks noGrp="1"/>
          </p:cNvSpPr>
          <p:nvPr>
            <p:ph type="body" sz="quarter" idx="13" hasCustomPrompt="1"/>
          </p:nvPr>
        </p:nvSpPr>
        <p:spPr>
          <a:xfrm>
            <a:off x="609600" y="1426464"/>
            <a:ext cx="10972800" cy="321627"/>
          </a:xfrm>
        </p:spPr>
        <p:txBody>
          <a:bodyPr lIns="0">
            <a:noAutofit/>
          </a:bodyPr>
          <a:lstStyle>
            <a:lvl1pPr marL="18288" indent="0">
              <a:lnSpc>
                <a:spcPct val="95000"/>
              </a:lnSpc>
              <a:spcBef>
                <a:spcPts val="800"/>
              </a:spcBef>
              <a:spcAft>
                <a:spcPts val="0"/>
              </a:spcAft>
              <a:buNone/>
              <a:defRPr sz="2100" b="0" cap="none" spc="0" baseline="0">
                <a:solidFill>
                  <a:schemeClr val="accent1"/>
                </a:solidFill>
              </a:defRPr>
            </a:lvl1pPr>
          </a:lstStyle>
          <a:p>
            <a:pPr lvl="0"/>
            <a:r>
              <a:rPr lang="en-GB"/>
              <a:t>Optional Subtitle</a:t>
            </a:r>
          </a:p>
        </p:txBody>
      </p:sp>
      <p:sp>
        <p:nvSpPr>
          <p:cNvPr id="14" name="Content Placeholder 3">
            <a:extLst>
              <a:ext uri="{FF2B5EF4-FFF2-40B4-BE49-F238E27FC236}">
                <a16:creationId xmlns:a16="http://schemas.microsoft.com/office/drawing/2014/main" id="{A1B28538-0660-496B-A807-0B64E788C55A}"/>
              </a:ext>
            </a:extLst>
          </p:cNvPr>
          <p:cNvSpPr>
            <a:spLocks noGrp="1"/>
          </p:cNvSpPr>
          <p:nvPr>
            <p:ph sz="quarter" idx="16"/>
          </p:nvPr>
        </p:nvSpPr>
        <p:spPr>
          <a:xfrm>
            <a:off x="609600" y="1920239"/>
            <a:ext cx="5212080" cy="4142231"/>
          </a:xfrm>
        </p:spPr>
        <p:txBody>
          <a:bodyPr anchor="t"/>
          <a:lstStyle>
            <a:lvl1pPr marL="18288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lang="en-GB" sz="2300" kern="1200" dirty="0">
                <a:solidFill>
                  <a:schemeClr val="tx1"/>
                </a:solidFill>
                <a:latin typeface="+mn-lt"/>
                <a:ea typeface="+mn-ea"/>
                <a:cs typeface="Calibri" panose="020F0502020204030204" pitchFamily="34" charset="0"/>
              </a:defRPr>
            </a:lvl1pPr>
            <a:lvl2pPr marL="36576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2pPr>
            <a:lvl3pPr marL="54864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3pPr>
            <a:lvl4pPr marL="73152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4pPr>
            <a:lvl5pPr marL="914400" marR="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lvl5pPr>
          </a:lstStyle>
          <a:p>
            <a:pPr marL="182880" marR="0" lvl="0"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Click to edit Master text styles</a:t>
            </a:r>
          </a:p>
          <a:p>
            <a:pPr marL="182880" marR="0" lvl="1"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Second level</a:t>
            </a:r>
          </a:p>
          <a:p>
            <a:pPr marL="182880" marR="0" lvl="2"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Third level</a:t>
            </a:r>
          </a:p>
          <a:p>
            <a:pPr marL="182880" marR="0" lvl="3"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Fourth level</a:t>
            </a:r>
          </a:p>
          <a:p>
            <a:pPr marL="182880" marR="0" lvl="4" indent="-182880" algn="l" defTabSz="914400" rtl="0" eaLnBrk="1" fontAlgn="auto" latinLnBrk="0" hangingPunct="1">
              <a:lnSpc>
                <a:spcPct val="100000"/>
              </a:lnSpc>
              <a:spcBef>
                <a:spcPts val="0"/>
              </a:spcBef>
              <a:spcAft>
                <a:spcPts val="900"/>
              </a:spcAft>
              <a:buClr>
                <a:srgbClr val="F70656"/>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mn-lt"/>
                <a:ea typeface="+mn-ea"/>
                <a:cs typeface="Calibri" panose="020F0502020204030204" pitchFamily="34" charset="0"/>
              </a:rPr>
              <a:t>Fifth level</a:t>
            </a:r>
            <a:endParaRPr kumimoji="0" lang="en-US" sz="1100" b="0" i="0" u="none" strike="noStrike" kern="1200" cap="none" spc="0" normalizeH="0" baseline="0" noProof="0">
              <a:ln>
                <a:noFill/>
              </a:ln>
              <a:solidFill>
                <a:srgbClr val="000000"/>
              </a:solidFill>
              <a:effectLst/>
              <a:uLnTx/>
              <a:uFillTx/>
              <a:latin typeface="+mn-lt"/>
              <a:ea typeface="+mn-ea"/>
              <a:cs typeface="Calibri" panose="020F0502020204030204" pitchFamily="34" charset="0"/>
            </a:endParaRPr>
          </a:p>
        </p:txBody>
      </p:sp>
      <p:sp>
        <p:nvSpPr>
          <p:cNvPr id="16" name="Content Placeholder 3">
            <a:extLst>
              <a:ext uri="{FF2B5EF4-FFF2-40B4-BE49-F238E27FC236}">
                <a16:creationId xmlns:a16="http://schemas.microsoft.com/office/drawing/2014/main" id="{02FB1B36-F80E-4723-83CF-0A5EA55833BF}"/>
              </a:ext>
            </a:extLst>
          </p:cNvPr>
          <p:cNvSpPr>
            <a:spLocks noGrp="1"/>
          </p:cNvSpPr>
          <p:nvPr>
            <p:ph sz="quarter" idx="17" hasCustomPrompt="1"/>
          </p:nvPr>
        </p:nvSpPr>
        <p:spPr>
          <a:xfrm>
            <a:off x="6367274" y="1920239"/>
            <a:ext cx="2468880" cy="3609405"/>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GB"/>
              <a:t>Click icon to </a:t>
            </a:r>
            <a:br>
              <a:rPr lang="en-GB"/>
            </a:br>
            <a:r>
              <a:rPr lang="en-GB"/>
              <a:t>add object</a:t>
            </a:r>
          </a:p>
        </p:txBody>
      </p:sp>
      <p:sp>
        <p:nvSpPr>
          <p:cNvPr id="7" name="Footer Placeholder 6">
            <a:extLst>
              <a:ext uri="{FF2B5EF4-FFF2-40B4-BE49-F238E27FC236}">
                <a16:creationId xmlns:a16="http://schemas.microsoft.com/office/drawing/2014/main" id="{B77DB02C-7D1F-1743-BB98-4395DA25C132}"/>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9" name="Slide Number Placeholder 8">
            <a:extLst>
              <a:ext uri="{FF2B5EF4-FFF2-40B4-BE49-F238E27FC236}">
                <a16:creationId xmlns:a16="http://schemas.microsoft.com/office/drawing/2014/main" id="{3B146575-4D7B-A44A-ABBE-D104595C9193}"/>
              </a:ext>
            </a:extLst>
          </p:cNvPr>
          <p:cNvSpPr>
            <a:spLocks noGrp="1"/>
          </p:cNvSpPr>
          <p:nvPr>
            <p:ph type="sldNum" sz="quarter" idx="23"/>
          </p:nvPr>
        </p:nvSpPr>
        <p:spPr/>
        <p:txBody>
          <a:bodyPr/>
          <a:lstStyle/>
          <a:p>
            <a:fld id="{267CDB12-45E5-4FD7-AE50-9CB5AFC72BA1}" type="slidenum">
              <a:rPr lang="en-GB" smtClean="0"/>
              <a:pPr/>
              <a:t>‹#›</a:t>
            </a:fld>
            <a:endParaRPr lang="en-GB"/>
          </a:p>
        </p:txBody>
      </p:sp>
      <p:sp>
        <p:nvSpPr>
          <p:cNvPr id="13" name="Content Placeholder 3">
            <a:extLst>
              <a:ext uri="{FF2B5EF4-FFF2-40B4-BE49-F238E27FC236}">
                <a16:creationId xmlns:a16="http://schemas.microsoft.com/office/drawing/2014/main" id="{4E7B4A80-82BB-40D8-838C-669C383B2556}"/>
              </a:ext>
            </a:extLst>
          </p:cNvPr>
          <p:cNvSpPr>
            <a:spLocks noGrp="1"/>
          </p:cNvSpPr>
          <p:nvPr>
            <p:ph sz="quarter" idx="25" hasCustomPrompt="1"/>
          </p:nvPr>
        </p:nvSpPr>
        <p:spPr>
          <a:xfrm>
            <a:off x="9113520" y="1920240"/>
            <a:ext cx="2468880" cy="3609404"/>
          </a:xfrm>
        </p:spPr>
        <p:txBody>
          <a:bodyPr anchor="ctr"/>
          <a:lstStyle>
            <a:lvl1pPr marL="0" indent="0" algn="ctr">
              <a:buFont typeface="Arial" panose="020B0604020202020204" pitchFamily="34" charset="0"/>
              <a:buNone/>
              <a:defRPr lang="en-GB" sz="2300" kern="1200" dirty="0">
                <a:solidFill>
                  <a:schemeClr val="tx1"/>
                </a:solidFill>
                <a:latin typeface="+mn-lt"/>
                <a:ea typeface="+mn-ea"/>
                <a:cs typeface="Calibri" panose="020F0502020204030204" pitchFamily="34" charset="0"/>
              </a:defRPr>
            </a:lvl1pPr>
          </a:lstStyle>
          <a:p>
            <a:pPr lvl="0"/>
            <a:r>
              <a:rPr lang="en-GB"/>
              <a:t>Click icon to </a:t>
            </a:r>
            <a:br>
              <a:rPr lang="en-GB"/>
            </a:br>
            <a:r>
              <a:rPr lang="en-GB"/>
              <a:t>add object</a:t>
            </a:r>
          </a:p>
        </p:txBody>
      </p:sp>
    </p:spTree>
    <p:extLst>
      <p:ext uri="{BB962C8B-B14F-4D97-AF65-F5344CB8AC3E}">
        <p14:creationId xmlns:p14="http://schemas.microsoft.com/office/powerpoint/2010/main" val="219032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tif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image" Target="../media/image2.tiff"/><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F42744-A08A-A54E-8A48-DA65C1A7688B}"/>
              </a:ext>
            </a:extLst>
          </p:cNvPr>
          <p:cNvSpPr>
            <a:spLocks noGrp="1"/>
          </p:cNvSpPr>
          <p:nvPr>
            <p:ph type="title"/>
          </p:nvPr>
        </p:nvSpPr>
        <p:spPr>
          <a:xfrm>
            <a:off x="612648" y="585216"/>
            <a:ext cx="10972800" cy="804672"/>
          </a:xfrm>
          <a:prstGeom prst="rect">
            <a:avLst/>
          </a:prstGeom>
        </p:spPr>
        <p:txBody>
          <a:bodyPr vert="horz" lIns="0" tIns="0" rIns="0" bIns="0" rtlCol="0" anchor="ctr" anchorCtr="0">
            <a:normAutofit/>
          </a:bodyPr>
          <a:lstStyle/>
          <a:p>
            <a:r>
              <a:rPr lang="en-US"/>
              <a:t>Click to edit Master title style</a:t>
            </a:r>
            <a:endParaRPr lang="en-GB"/>
          </a:p>
        </p:txBody>
      </p:sp>
      <p:sp>
        <p:nvSpPr>
          <p:cNvPr id="3" name="Text Placeholder 2"/>
          <p:cNvSpPr>
            <a:spLocks noGrp="1"/>
          </p:cNvSpPr>
          <p:nvPr>
            <p:ph type="body" idx="1"/>
          </p:nvPr>
        </p:nvSpPr>
        <p:spPr>
          <a:xfrm>
            <a:off x="609600" y="1920240"/>
            <a:ext cx="10972800" cy="4142232"/>
          </a:xfrm>
          <a:prstGeom prst="rect">
            <a:avLst/>
          </a:prstGeom>
        </p:spPr>
        <p:txBody>
          <a:bodyPr vert="horz" wrap="square"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Slide Number Placeholder 5">
            <a:extLst>
              <a:ext uri="{FF2B5EF4-FFF2-40B4-BE49-F238E27FC236}">
                <a16:creationId xmlns:a16="http://schemas.microsoft.com/office/drawing/2014/main" id="{58ECDE14-ED81-3348-8FDD-FCFF7CB60816}"/>
              </a:ext>
            </a:extLst>
          </p:cNvPr>
          <p:cNvSpPr>
            <a:spLocks noGrp="1"/>
          </p:cNvSpPr>
          <p:nvPr>
            <p:ph type="sldNum" sz="quarter" idx="4"/>
          </p:nvPr>
        </p:nvSpPr>
        <p:spPr>
          <a:xfrm>
            <a:off x="252000" y="6398600"/>
            <a:ext cx="216000" cy="180000"/>
          </a:xfrm>
          <a:prstGeom prst="rect">
            <a:avLst/>
          </a:prstGeom>
        </p:spPr>
        <p:txBody>
          <a:bodyPr vert="horz" wrap="square" lIns="0" tIns="0" rIns="0" bIns="0" rtlCol="0" anchor="b" anchorCtr="0">
            <a:noAutofit/>
          </a:bodyPr>
          <a:lstStyle>
            <a:lvl1pPr algn="r">
              <a:defRPr sz="700">
                <a:solidFill>
                  <a:schemeClr val="bg1">
                    <a:lumMod val="50000"/>
                  </a:schemeClr>
                </a:solidFill>
                <a:latin typeface="Calibri" panose="020F0502020204030204" pitchFamily="34" charset="0"/>
                <a:cs typeface="Calibri" panose="020F0502020204030204" pitchFamily="34" charset="0"/>
              </a:defRPr>
            </a:lvl1pPr>
          </a:lstStyle>
          <a:p>
            <a:fld id="{267CDB12-45E5-4FD7-AE50-9CB5AFC72BA1}" type="slidenum">
              <a:rPr lang="en-GB" smtClean="0"/>
              <a:pPr/>
              <a:t>‹#›</a:t>
            </a:fld>
            <a:endParaRPr lang="en-GB"/>
          </a:p>
        </p:txBody>
      </p:sp>
      <p:sp>
        <p:nvSpPr>
          <p:cNvPr id="5" name="Footer Placeholder 4">
            <a:extLst>
              <a:ext uri="{FF2B5EF4-FFF2-40B4-BE49-F238E27FC236}">
                <a16:creationId xmlns:a16="http://schemas.microsoft.com/office/drawing/2014/main" id="{14E1CDA0-5937-4666-8545-A0898564B46C}"/>
              </a:ext>
            </a:extLst>
          </p:cNvPr>
          <p:cNvSpPr>
            <a:spLocks noGrp="1"/>
          </p:cNvSpPr>
          <p:nvPr>
            <p:ph type="ftr" sz="quarter" idx="3"/>
          </p:nvPr>
        </p:nvSpPr>
        <p:spPr>
          <a:xfrm>
            <a:off x="612648" y="6256544"/>
            <a:ext cx="7187184" cy="322056"/>
          </a:xfrm>
          <a:prstGeom prst="rect">
            <a:avLst/>
          </a:prstGeom>
        </p:spPr>
        <p:txBody>
          <a:bodyPr vert="horz" lIns="0" tIns="0" rIns="0" bIns="0" rtlCol="0" anchor="b"/>
          <a:lstStyle>
            <a:lvl1pPr algn="l">
              <a:defRPr sz="700">
                <a:solidFill>
                  <a:schemeClr val="bg1">
                    <a:lumMod val="50000"/>
                  </a:schemeClr>
                </a:solidFill>
              </a:defRPr>
            </a:lvl1pPr>
          </a:lstStyle>
          <a:p>
            <a:r>
              <a:rPr lang="en-US"/>
              <a:t>©2024 AVEVA Group plc and its subsidiaries. All rights reserved.</a:t>
            </a:r>
            <a:endParaRPr lang="en-GB"/>
          </a:p>
        </p:txBody>
      </p:sp>
      <p:pic>
        <p:nvPicPr>
          <p:cNvPr id="9" name="Picture 8">
            <a:extLst>
              <a:ext uri="{FF2B5EF4-FFF2-40B4-BE49-F238E27FC236}">
                <a16:creationId xmlns:a16="http://schemas.microsoft.com/office/drawing/2014/main" id="{AD28A91C-C74D-6045-8E98-59990DA7A930}"/>
              </a:ext>
              <a:ext uri="{C183D7F6-B498-43B3-948B-1728B52AA6E4}">
                <adec:decorative xmlns:adec="http://schemas.microsoft.com/office/drawing/2017/decorative" val="1"/>
              </a:ext>
            </a:extLst>
          </p:cNvPr>
          <p:cNvPicPr>
            <a:picLocks noChangeAspect="1"/>
          </p:cNvPicPr>
          <p:nvPr userDrawn="1"/>
        </p:nvPicPr>
        <p:blipFill>
          <a:blip r:embed="rId27"/>
          <a:stretch>
            <a:fillRect/>
          </a:stretch>
        </p:blipFill>
        <p:spPr>
          <a:xfrm>
            <a:off x="10422144" y="6310008"/>
            <a:ext cx="1157208" cy="262560"/>
          </a:xfrm>
          <a:prstGeom prst="rect">
            <a:avLst/>
          </a:prstGeom>
        </p:spPr>
      </p:pic>
      <p:cxnSp>
        <p:nvCxnSpPr>
          <p:cNvPr id="11" name="Straight Connector 10">
            <a:extLst>
              <a:ext uri="{FF2B5EF4-FFF2-40B4-BE49-F238E27FC236}">
                <a16:creationId xmlns:a16="http://schemas.microsoft.com/office/drawing/2014/main" id="{4F7C97D2-EC83-49A3-8AE6-5EB3BEADC070}"/>
              </a:ext>
              <a:ext uri="{C183D7F6-B498-43B3-948B-1728B52AA6E4}">
                <adec:decorative xmlns:adec="http://schemas.microsoft.com/office/drawing/2017/decorative" val="1"/>
              </a:ext>
            </a:extLst>
          </p:cNvPr>
          <p:cNvCxnSpPr>
            <a:cxnSpLocks/>
          </p:cNvCxnSpPr>
          <p:nvPr userDrawn="1"/>
        </p:nvCxnSpPr>
        <p:spPr>
          <a:xfrm flipH="1">
            <a:off x="609600" y="457200"/>
            <a:ext cx="914400" cy="0"/>
          </a:xfrm>
          <a:prstGeom prst="line">
            <a:avLst/>
          </a:prstGeom>
          <a:ln w="25400">
            <a:gradFill>
              <a:gsLst>
                <a:gs pos="100000">
                  <a:srgbClr val="FBBA3F"/>
                </a:gs>
                <a:gs pos="0">
                  <a:srgbClr val="F41459"/>
                </a:gs>
              </a:gsLst>
              <a:lin ang="0" scaled="0"/>
            </a:gradFill>
          </a:ln>
        </p:spPr>
        <p:style>
          <a:lnRef idx="1">
            <a:schemeClr val="accent4"/>
          </a:lnRef>
          <a:fillRef idx="0">
            <a:schemeClr val="accent4"/>
          </a:fillRef>
          <a:effectRef idx="0">
            <a:schemeClr val="accent4"/>
          </a:effectRef>
          <a:fontRef idx="minor">
            <a:schemeClr val="tx1"/>
          </a:fontRef>
        </p:style>
      </p:cxnSp>
      <p:sp>
        <p:nvSpPr>
          <p:cNvPr id="34" name="TextBox 33">
            <a:extLst>
              <a:ext uri="{FF2B5EF4-FFF2-40B4-BE49-F238E27FC236}">
                <a16:creationId xmlns:a16="http://schemas.microsoft.com/office/drawing/2014/main" id="{6AE24D35-AD35-43AD-8855-AEA92636ABFB}"/>
              </a:ext>
            </a:extLst>
          </p:cNvPr>
          <p:cNvSpPr txBox="1"/>
          <p:nvPr userDrawn="1"/>
        </p:nvSpPr>
        <p:spPr>
          <a:xfrm>
            <a:off x="0" y="-345748"/>
            <a:ext cx="12192000" cy="265176"/>
          </a:xfrm>
          <a:prstGeom prst="rect">
            <a:avLst/>
          </a:prstGeom>
          <a:solidFill>
            <a:schemeClr val="bg1">
              <a:lumMod val="95000"/>
            </a:schemeClr>
          </a:solidFill>
        </p:spPr>
        <p:txBody>
          <a:bodyPr wrap="square" lIns="0" rtlCol="0" anchor="ctr" anchorCtr="0">
            <a:noAutofit/>
          </a:bodyPr>
          <a:lstStyle/>
          <a:p>
            <a:pPr algn="ctr"/>
            <a:r>
              <a:rPr lang="en-GB" sz="1000" baseline="0">
                <a:solidFill>
                  <a:srgbClr val="47505D"/>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grpSp>
        <p:nvGrpSpPr>
          <p:cNvPr id="12" name="Group 11">
            <a:extLst>
              <a:ext uri="{FF2B5EF4-FFF2-40B4-BE49-F238E27FC236}">
                <a16:creationId xmlns:a16="http://schemas.microsoft.com/office/drawing/2014/main" id="{36D5B47F-B9D3-4402-A2F1-5C192FEA1CFB}"/>
              </a:ext>
            </a:extLst>
          </p:cNvPr>
          <p:cNvGrpSpPr/>
          <p:nvPr userDrawn="1"/>
        </p:nvGrpSpPr>
        <p:grpSpPr>
          <a:xfrm>
            <a:off x="12431200" y="152485"/>
            <a:ext cx="971741" cy="2368319"/>
            <a:chOff x="12431200" y="152485"/>
            <a:chExt cx="971741" cy="2368319"/>
          </a:xfrm>
        </p:grpSpPr>
        <p:grpSp>
          <p:nvGrpSpPr>
            <p:cNvPr id="10" name="Group 9">
              <a:extLst>
                <a:ext uri="{FF2B5EF4-FFF2-40B4-BE49-F238E27FC236}">
                  <a16:creationId xmlns:a16="http://schemas.microsoft.com/office/drawing/2014/main" id="{B92DE5DC-44B8-4DC2-89B0-67644718409D}"/>
                </a:ext>
              </a:extLst>
            </p:cNvPr>
            <p:cNvGrpSpPr/>
            <p:nvPr userDrawn="1"/>
          </p:nvGrpSpPr>
          <p:grpSpPr>
            <a:xfrm>
              <a:off x="12431200" y="152485"/>
              <a:ext cx="971741" cy="1804040"/>
              <a:chOff x="12431200" y="152485"/>
              <a:chExt cx="971741" cy="1804040"/>
            </a:xfrm>
          </p:grpSpPr>
          <p:sp>
            <p:nvSpPr>
              <p:cNvPr id="39" name="Oval 38">
                <a:extLst>
                  <a:ext uri="{FF2B5EF4-FFF2-40B4-BE49-F238E27FC236}">
                    <a16:creationId xmlns:a16="http://schemas.microsoft.com/office/drawing/2014/main" id="{4114BBD1-32B3-4A81-A81A-219878F390C2}"/>
                  </a:ext>
                </a:extLst>
              </p:cNvPr>
              <p:cNvSpPr>
                <a:spLocks noChangeAspect="1"/>
              </p:cNvSpPr>
              <p:nvPr userDrawn="1"/>
            </p:nvSpPr>
            <p:spPr>
              <a:xfrm>
                <a:off x="12431200" y="1547042"/>
                <a:ext cx="409483" cy="409483"/>
              </a:xfrm>
              <a:prstGeom prst="ellipse">
                <a:avLst/>
              </a:prstGeom>
              <a:solidFill>
                <a:srgbClr val="C53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0" name="Oval 39">
                <a:extLst>
                  <a:ext uri="{FF2B5EF4-FFF2-40B4-BE49-F238E27FC236}">
                    <a16:creationId xmlns:a16="http://schemas.microsoft.com/office/drawing/2014/main" id="{B2D4FACB-6B09-40D4-B82D-47AC9E418240}"/>
                  </a:ext>
                </a:extLst>
              </p:cNvPr>
              <p:cNvSpPr>
                <a:spLocks noChangeAspect="1"/>
              </p:cNvSpPr>
              <p:nvPr userDrawn="1"/>
            </p:nvSpPr>
            <p:spPr>
              <a:xfrm>
                <a:off x="12431200" y="976700"/>
                <a:ext cx="409483" cy="409483"/>
              </a:xfrm>
              <a:prstGeom prst="ellipse">
                <a:avLst/>
              </a:prstGeom>
              <a:solidFill>
                <a:srgbClr val="6B04A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1" name="Oval 40">
                <a:extLst>
                  <a:ext uri="{FF2B5EF4-FFF2-40B4-BE49-F238E27FC236}">
                    <a16:creationId xmlns:a16="http://schemas.microsoft.com/office/drawing/2014/main" id="{043A6B03-1A9B-4124-B661-2E22029D38AD}"/>
                  </a:ext>
                </a:extLst>
              </p:cNvPr>
              <p:cNvSpPr>
                <a:spLocks noChangeAspect="1"/>
              </p:cNvSpPr>
              <p:nvPr userDrawn="1"/>
            </p:nvSpPr>
            <p:spPr>
              <a:xfrm>
                <a:off x="12431200" y="412421"/>
                <a:ext cx="409483" cy="409483"/>
              </a:xfrm>
              <a:prstGeom prst="ellipse">
                <a:avLst/>
              </a:prstGeom>
              <a:solidFill>
                <a:srgbClr val="3D115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2" name="Rectangle 41">
                <a:extLst>
                  <a:ext uri="{FF2B5EF4-FFF2-40B4-BE49-F238E27FC236}">
                    <a16:creationId xmlns:a16="http://schemas.microsoft.com/office/drawing/2014/main" id="{CFCB3697-B6FE-4E71-8350-80CA92856234}"/>
                  </a:ext>
                </a:extLst>
              </p:cNvPr>
              <p:cNvSpPr/>
              <p:nvPr userDrawn="1"/>
            </p:nvSpPr>
            <p:spPr>
              <a:xfrm>
                <a:off x="12431200" y="152485"/>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Primary Palette</a:t>
                </a:r>
              </a:p>
            </p:txBody>
          </p:sp>
          <p:sp>
            <p:nvSpPr>
              <p:cNvPr id="43" name="Oval 42">
                <a:extLst>
                  <a:ext uri="{FF2B5EF4-FFF2-40B4-BE49-F238E27FC236}">
                    <a16:creationId xmlns:a16="http://schemas.microsoft.com/office/drawing/2014/main" id="{E78B9E44-0154-4E70-AAA4-F04196A79427}"/>
                  </a:ext>
                </a:extLst>
              </p:cNvPr>
              <p:cNvSpPr>
                <a:spLocks noChangeAspect="1"/>
              </p:cNvSpPr>
              <p:nvPr userDrawn="1"/>
            </p:nvSpPr>
            <p:spPr>
              <a:xfrm>
                <a:off x="12914957" y="1547042"/>
                <a:ext cx="409483" cy="409483"/>
              </a:xfrm>
              <a:prstGeom prst="ellipse">
                <a:avLst/>
              </a:prstGeom>
              <a:solidFill>
                <a:srgbClr val="BECCD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4" name="Oval 43">
                <a:extLst>
                  <a:ext uri="{FF2B5EF4-FFF2-40B4-BE49-F238E27FC236}">
                    <a16:creationId xmlns:a16="http://schemas.microsoft.com/office/drawing/2014/main" id="{417E2AAF-D6B6-4B9C-90CD-6EAC7F909941}"/>
                  </a:ext>
                </a:extLst>
              </p:cNvPr>
              <p:cNvSpPr>
                <a:spLocks noChangeAspect="1"/>
              </p:cNvSpPr>
              <p:nvPr userDrawn="1"/>
            </p:nvSpPr>
            <p:spPr>
              <a:xfrm>
                <a:off x="12914957" y="976700"/>
                <a:ext cx="409483" cy="409483"/>
              </a:xfrm>
              <a:prstGeom prst="ellipse">
                <a:avLst/>
              </a:prstGeom>
              <a:solidFill>
                <a:srgbClr val="73829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5" name="Oval 44">
                <a:extLst>
                  <a:ext uri="{FF2B5EF4-FFF2-40B4-BE49-F238E27FC236}">
                    <a16:creationId xmlns:a16="http://schemas.microsoft.com/office/drawing/2014/main" id="{924C8230-04D0-4E58-B87E-D622AD2A91C3}"/>
                  </a:ext>
                </a:extLst>
              </p:cNvPr>
              <p:cNvSpPr>
                <a:spLocks noChangeAspect="1"/>
              </p:cNvSpPr>
              <p:nvPr userDrawn="1"/>
            </p:nvSpPr>
            <p:spPr>
              <a:xfrm>
                <a:off x="12914957" y="412421"/>
                <a:ext cx="409483" cy="409483"/>
              </a:xfrm>
              <a:prstGeom prst="ellipse">
                <a:avLst/>
              </a:prstGeom>
              <a:solidFill>
                <a:srgbClr val="363D4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sp>
          <p:nvSpPr>
            <p:cNvPr id="46" name="Oval 45">
              <a:extLst>
                <a:ext uri="{FF2B5EF4-FFF2-40B4-BE49-F238E27FC236}">
                  <a16:creationId xmlns:a16="http://schemas.microsoft.com/office/drawing/2014/main" id="{39DE5D65-2ACE-44BB-A14A-FDC417EB8652}"/>
                </a:ext>
              </a:extLst>
            </p:cNvPr>
            <p:cNvSpPr>
              <a:spLocks noChangeAspect="1"/>
            </p:cNvSpPr>
            <p:nvPr userDrawn="1"/>
          </p:nvSpPr>
          <p:spPr>
            <a:xfrm>
              <a:off x="12914957" y="2111321"/>
              <a:ext cx="409483" cy="409483"/>
            </a:xfrm>
            <a:prstGeom prst="ellipse">
              <a:avLst/>
            </a:prstGeom>
            <a:solidFill>
              <a:srgbClr val="F7F3F3"/>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grpSp>
        <p:nvGrpSpPr>
          <p:cNvPr id="47" name="Group 46">
            <a:extLst>
              <a:ext uri="{FF2B5EF4-FFF2-40B4-BE49-F238E27FC236}">
                <a16:creationId xmlns:a16="http://schemas.microsoft.com/office/drawing/2014/main" id="{A8137048-32E2-481F-8998-6B9BF1E1ABAB}"/>
              </a:ext>
            </a:extLst>
          </p:cNvPr>
          <p:cNvGrpSpPr/>
          <p:nvPr userDrawn="1"/>
        </p:nvGrpSpPr>
        <p:grpSpPr>
          <a:xfrm>
            <a:off x="12431200" y="4770851"/>
            <a:ext cx="1376999" cy="1419507"/>
            <a:chOff x="12431200" y="4979663"/>
            <a:chExt cx="1376999" cy="1419507"/>
          </a:xfrm>
        </p:grpSpPr>
        <p:sp>
          <p:nvSpPr>
            <p:cNvPr id="50" name="Rectangle 49">
              <a:extLst>
                <a:ext uri="{FF2B5EF4-FFF2-40B4-BE49-F238E27FC236}">
                  <a16:creationId xmlns:a16="http://schemas.microsoft.com/office/drawing/2014/main" id="{33AAF3BB-E1C6-43E6-BF1D-2456D6C6092E}"/>
                </a:ext>
              </a:extLst>
            </p:cNvPr>
            <p:cNvSpPr/>
            <p:nvPr userDrawn="1"/>
          </p:nvSpPr>
          <p:spPr>
            <a:xfrm>
              <a:off x="12431200" y="4979663"/>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Highlight Colors</a:t>
              </a:r>
            </a:p>
          </p:txBody>
        </p:sp>
        <p:sp>
          <p:nvSpPr>
            <p:cNvPr id="53" name="Oval 52">
              <a:extLst>
                <a:ext uri="{FF2B5EF4-FFF2-40B4-BE49-F238E27FC236}">
                  <a16:creationId xmlns:a16="http://schemas.microsoft.com/office/drawing/2014/main" id="{81290B12-C1A7-42A2-BCCD-78550CEE9C2D}"/>
                </a:ext>
              </a:extLst>
            </p:cNvPr>
            <p:cNvSpPr>
              <a:spLocks noChangeAspect="1"/>
            </p:cNvSpPr>
            <p:nvPr userDrawn="1"/>
          </p:nvSpPr>
          <p:spPr>
            <a:xfrm>
              <a:off x="12431200" y="5420034"/>
              <a:ext cx="409483" cy="409483"/>
            </a:xfrm>
            <a:prstGeom prst="ellipse">
              <a:avLst/>
            </a:prstGeom>
            <a:solidFill>
              <a:srgbClr val="F7065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4" name="Oval 53">
              <a:extLst>
                <a:ext uri="{FF2B5EF4-FFF2-40B4-BE49-F238E27FC236}">
                  <a16:creationId xmlns:a16="http://schemas.microsoft.com/office/drawing/2014/main" id="{87DEF42E-2441-42CD-AA06-82A753AFA163}"/>
                </a:ext>
              </a:extLst>
            </p:cNvPr>
            <p:cNvSpPr>
              <a:spLocks noChangeAspect="1"/>
            </p:cNvSpPr>
            <p:nvPr userDrawn="1"/>
          </p:nvSpPr>
          <p:spPr>
            <a:xfrm>
              <a:off x="12431200" y="5989687"/>
              <a:ext cx="409483" cy="409483"/>
            </a:xfrm>
            <a:prstGeom prst="ellipse">
              <a:avLst/>
            </a:prstGeom>
            <a:solidFill>
              <a:srgbClr val="960A45"/>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5" name="Oval 54">
              <a:extLst>
                <a:ext uri="{FF2B5EF4-FFF2-40B4-BE49-F238E27FC236}">
                  <a16:creationId xmlns:a16="http://schemas.microsoft.com/office/drawing/2014/main" id="{28976E7E-5A09-4377-9605-144E8CC08DFE}"/>
                </a:ext>
              </a:extLst>
            </p:cNvPr>
            <p:cNvSpPr>
              <a:spLocks noChangeAspect="1"/>
            </p:cNvSpPr>
            <p:nvPr userDrawn="1"/>
          </p:nvSpPr>
          <p:spPr>
            <a:xfrm>
              <a:off x="12914957" y="5420034"/>
              <a:ext cx="409483" cy="409483"/>
            </a:xfrm>
            <a:prstGeom prst="ellipse">
              <a:avLst/>
            </a:prstGeom>
            <a:solidFill>
              <a:srgbClr val="FFBC0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5" name="Oval 64">
              <a:extLst>
                <a:ext uri="{FF2B5EF4-FFF2-40B4-BE49-F238E27FC236}">
                  <a16:creationId xmlns:a16="http://schemas.microsoft.com/office/drawing/2014/main" id="{6FFCC676-87A1-4C52-9A81-D01EBB5626D6}"/>
                </a:ext>
              </a:extLst>
            </p:cNvPr>
            <p:cNvSpPr>
              <a:spLocks noChangeAspect="1"/>
            </p:cNvSpPr>
            <p:nvPr userDrawn="1"/>
          </p:nvSpPr>
          <p:spPr>
            <a:xfrm>
              <a:off x="12914957" y="5989687"/>
              <a:ext cx="409483" cy="409483"/>
            </a:xfrm>
            <a:prstGeom prst="ellipse">
              <a:avLst/>
            </a:prstGeom>
            <a:solidFill>
              <a:srgbClr val="FA961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6" name="Oval 65">
              <a:extLst>
                <a:ext uri="{FF2B5EF4-FFF2-40B4-BE49-F238E27FC236}">
                  <a16:creationId xmlns:a16="http://schemas.microsoft.com/office/drawing/2014/main" id="{6B43BB85-F12B-48CC-94D1-A8C178CF97D2}"/>
                </a:ext>
              </a:extLst>
            </p:cNvPr>
            <p:cNvSpPr>
              <a:spLocks noChangeAspect="1"/>
            </p:cNvSpPr>
            <p:nvPr userDrawn="1"/>
          </p:nvSpPr>
          <p:spPr>
            <a:xfrm>
              <a:off x="13398716" y="5420034"/>
              <a:ext cx="409483" cy="409483"/>
            </a:xfrm>
            <a:prstGeom prst="ellipse">
              <a:avLst/>
            </a:prstGeom>
            <a:solidFill>
              <a:srgbClr val="FF6C1A"/>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7" name="Oval 66">
              <a:extLst>
                <a:ext uri="{FF2B5EF4-FFF2-40B4-BE49-F238E27FC236}">
                  <a16:creationId xmlns:a16="http://schemas.microsoft.com/office/drawing/2014/main" id="{6F9D00FA-E17F-4128-B03A-0E700D6FB261}"/>
                </a:ext>
              </a:extLst>
            </p:cNvPr>
            <p:cNvSpPr>
              <a:spLocks noChangeAspect="1"/>
            </p:cNvSpPr>
            <p:nvPr userDrawn="1"/>
          </p:nvSpPr>
          <p:spPr>
            <a:xfrm>
              <a:off x="13398716" y="5989687"/>
              <a:ext cx="409483" cy="409483"/>
            </a:xfrm>
            <a:prstGeom prst="ellipse">
              <a:avLst/>
            </a:prstGeom>
            <a:solidFill>
              <a:srgbClr val="DB2F2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grpSp>
        <p:nvGrpSpPr>
          <p:cNvPr id="68" name="Group 67">
            <a:extLst>
              <a:ext uri="{FF2B5EF4-FFF2-40B4-BE49-F238E27FC236}">
                <a16:creationId xmlns:a16="http://schemas.microsoft.com/office/drawing/2014/main" id="{AE482B01-D6A8-4872-B3E1-E8C565B9D0A6}"/>
              </a:ext>
            </a:extLst>
          </p:cNvPr>
          <p:cNvGrpSpPr/>
          <p:nvPr userDrawn="1"/>
        </p:nvGrpSpPr>
        <p:grpSpPr>
          <a:xfrm>
            <a:off x="12431200" y="2675600"/>
            <a:ext cx="971741" cy="1940780"/>
            <a:chOff x="12431200" y="2678506"/>
            <a:chExt cx="971741" cy="1940780"/>
          </a:xfrm>
        </p:grpSpPr>
        <p:sp>
          <p:nvSpPr>
            <p:cNvPr id="69" name="Rectangle 68">
              <a:extLst>
                <a:ext uri="{FF2B5EF4-FFF2-40B4-BE49-F238E27FC236}">
                  <a16:creationId xmlns:a16="http://schemas.microsoft.com/office/drawing/2014/main" id="{C147D5EC-5155-4A19-865A-8297CD975855}"/>
                </a:ext>
              </a:extLst>
            </p:cNvPr>
            <p:cNvSpPr/>
            <p:nvPr userDrawn="1"/>
          </p:nvSpPr>
          <p:spPr>
            <a:xfrm>
              <a:off x="12431200" y="2678506"/>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Secondary Colors</a:t>
              </a:r>
            </a:p>
          </p:txBody>
        </p:sp>
        <p:sp>
          <p:nvSpPr>
            <p:cNvPr id="70" name="Oval 69">
              <a:extLst>
                <a:ext uri="{FF2B5EF4-FFF2-40B4-BE49-F238E27FC236}">
                  <a16:creationId xmlns:a16="http://schemas.microsoft.com/office/drawing/2014/main" id="{B30F2FDF-1B12-4221-B20B-FF795B303FDF}"/>
                </a:ext>
              </a:extLst>
            </p:cNvPr>
            <p:cNvSpPr>
              <a:spLocks noChangeAspect="1"/>
            </p:cNvSpPr>
            <p:nvPr userDrawn="1"/>
          </p:nvSpPr>
          <p:spPr>
            <a:xfrm>
              <a:off x="12431200" y="3645524"/>
              <a:ext cx="409483" cy="409483"/>
            </a:xfrm>
            <a:prstGeom prst="ellipse">
              <a:avLst/>
            </a:prstGeom>
            <a:solidFill>
              <a:srgbClr val="4D5EE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71" name="Oval 70">
              <a:extLst>
                <a:ext uri="{FF2B5EF4-FFF2-40B4-BE49-F238E27FC236}">
                  <a16:creationId xmlns:a16="http://schemas.microsoft.com/office/drawing/2014/main" id="{0482D27A-07B4-47A3-A511-995129AFC51C}"/>
                </a:ext>
              </a:extLst>
            </p:cNvPr>
            <p:cNvSpPr>
              <a:spLocks noChangeAspect="1"/>
            </p:cNvSpPr>
            <p:nvPr userDrawn="1"/>
          </p:nvSpPr>
          <p:spPr>
            <a:xfrm>
              <a:off x="12431200" y="3081245"/>
              <a:ext cx="409483" cy="409483"/>
            </a:xfrm>
            <a:prstGeom prst="ellipse">
              <a:avLst/>
            </a:prstGeom>
            <a:solidFill>
              <a:srgbClr val="3B20C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72" name="Oval 71">
              <a:extLst>
                <a:ext uri="{FF2B5EF4-FFF2-40B4-BE49-F238E27FC236}">
                  <a16:creationId xmlns:a16="http://schemas.microsoft.com/office/drawing/2014/main" id="{16EAF9EE-2C1D-4E62-895D-9C8187604CA6}"/>
                </a:ext>
              </a:extLst>
            </p:cNvPr>
            <p:cNvSpPr>
              <a:spLocks noChangeAspect="1"/>
            </p:cNvSpPr>
            <p:nvPr userDrawn="1"/>
          </p:nvSpPr>
          <p:spPr>
            <a:xfrm>
              <a:off x="12914957" y="3645524"/>
              <a:ext cx="409483" cy="409483"/>
            </a:xfrm>
            <a:prstGeom prst="ellipse">
              <a:avLst/>
            </a:prstGeom>
            <a:solidFill>
              <a:srgbClr val="30B887"/>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73" name="Oval 72">
              <a:extLst>
                <a:ext uri="{FF2B5EF4-FFF2-40B4-BE49-F238E27FC236}">
                  <a16:creationId xmlns:a16="http://schemas.microsoft.com/office/drawing/2014/main" id="{9EB48C88-82C2-4761-B294-A4E8BF2C7DB9}"/>
                </a:ext>
              </a:extLst>
            </p:cNvPr>
            <p:cNvSpPr>
              <a:spLocks noChangeAspect="1"/>
            </p:cNvSpPr>
            <p:nvPr userDrawn="1"/>
          </p:nvSpPr>
          <p:spPr>
            <a:xfrm>
              <a:off x="12914957" y="3081245"/>
              <a:ext cx="409483" cy="409483"/>
            </a:xfrm>
            <a:prstGeom prst="ellipse">
              <a:avLst/>
            </a:prstGeom>
            <a:solidFill>
              <a:srgbClr val="0D906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74" name="Oval 73">
              <a:extLst>
                <a:ext uri="{FF2B5EF4-FFF2-40B4-BE49-F238E27FC236}">
                  <a16:creationId xmlns:a16="http://schemas.microsoft.com/office/drawing/2014/main" id="{01B1662A-83CC-4EE4-8FBF-856AEF51865E}"/>
                </a:ext>
              </a:extLst>
            </p:cNvPr>
            <p:cNvSpPr>
              <a:spLocks noChangeAspect="1"/>
            </p:cNvSpPr>
            <p:nvPr userDrawn="1"/>
          </p:nvSpPr>
          <p:spPr>
            <a:xfrm>
              <a:off x="12431200" y="4209803"/>
              <a:ext cx="409483" cy="409483"/>
            </a:xfrm>
            <a:prstGeom prst="ellipse">
              <a:avLst/>
            </a:prstGeom>
            <a:solidFill>
              <a:srgbClr val="94B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75" name="Oval 74">
              <a:extLst>
                <a:ext uri="{FF2B5EF4-FFF2-40B4-BE49-F238E27FC236}">
                  <a16:creationId xmlns:a16="http://schemas.microsoft.com/office/drawing/2014/main" id="{236C5883-BCAE-44A6-B0FC-E92D095FDE5F}"/>
                </a:ext>
              </a:extLst>
            </p:cNvPr>
            <p:cNvSpPr>
              <a:spLocks noChangeAspect="1"/>
            </p:cNvSpPr>
            <p:nvPr userDrawn="1"/>
          </p:nvSpPr>
          <p:spPr>
            <a:xfrm>
              <a:off x="12914957" y="4209803"/>
              <a:ext cx="409483" cy="409483"/>
            </a:xfrm>
            <a:prstGeom prst="ellipse">
              <a:avLst/>
            </a:prstGeom>
            <a:solidFill>
              <a:srgbClr val="4FD4A1"/>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sp>
        <p:nvSpPr>
          <p:cNvPr id="76" name="TextBox 75">
            <a:extLst>
              <a:ext uri="{FF2B5EF4-FFF2-40B4-BE49-F238E27FC236}">
                <a16:creationId xmlns:a16="http://schemas.microsoft.com/office/drawing/2014/main" id="{5B3B9233-E36B-4E49-9AF7-44DEDA1F76E3}"/>
              </a:ext>
            </a:extLst>
          </p:cNvPr>
          <p:cNvSpPr txBox="1"/>
          <p:nvPr userDrawn="1"/>
        </p:nvSpPr>
        <p:spPr>
          <a:xfrm>
            <a:off x="13716402" y="133067"/>
            <a:ext cx="1705838" cy="4570482"/>
          </a:xfrm>
          <a:prstGeom prst="rect">
            <a:avLst/>
          </a:prstGeom>
          <a:noFill/>
        </p:spPr>
        <p:txBody>
          <a:bodyPr wrap="square" rtlCol="0">
            <a:spAutoFit/>
          </a:bodyPr>
          <a:lstStyle/>
          <a:p>
            <a:pPr>
              <a:spcAft>
                <a:spcPts val="600"/>
              </a:spcAft>
            </a:pPr>
            <a:r>
              <a:rPr lang="en-US" sz="900" b="1" i="0" u="none" strike="noStrike" kern="1200">
                <a:solidFill>
                  <a:schemeClr val="bg1">
                    <a:lumMod val="50000"/>
                  </a:schemeClr>
                </a:solidFill>
                <a:effectLst/>
                <a:latin typeface="+mn-lt"/>
                <a:ea typeface="+mn-ea"/>
                <a:cs typeface="+mn-cs"/>
              </a:rPr>
              <a:t>Change the color of a shape </a:t>
            </a:r>
            <a:br>
              <a:rPr lang="en-US" sz="900" b="1" i="0" u="none" strike="noStrike" kern="1200">
                <a:solidFill>
                  <a:schemeClr val="bg1">
                    <a:lumMod val="50000"/>
                  </a:schemeClr>
                </a:solidFill>
                <a:effectLst/>
                <a:latin typeface="+mn-lt"/>
                <a:ea typeface="+mn-ea"/>
                <a:cs typeface="+mn-cs"/>
              </a:rPr>
            </a:br>
            <a:r>
              <a:rPr lang="en-US" sz="900" b="1" i="0" u="none" strike="noStrike" kern="1200">
                <a:solidFill>
                  <a:schemeClr val="bg1">
                    <a:lumMod val="50000"/>
                  </a:schemeClr>
                </a:solidFill>
                <a:effectLst/>
                <a:latin typeface="+mn-lt"/>
                <a:ea typeface="+mn-ea"/>
                <a:cs typeface="+mn-cs"/>
              </a:rPr>
              <a:t>or text</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Select the shape or text you want to assign a new color to. (To select multiple objects, press Ctrl and then click the shapes.) </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On the Format or Shape Format tab, select Shape Fill (if you're coloring a shape) or Text Fill (if you're coloring text).</a:t>
            </a:r>
            <a:br>
              <a:rPr lang="en-US" sz="900" b="0" i="0" u="none" strike="noStrike" kern="1200">
                <a:solidFill>
                  <a:schemeClr val="bg1">
                    <a:lumMod val="50000"/>
                  </a:schemeClr>
                </a:solidFill>
                <a:effectLst/>
                <a:latin typeface="+mn-lt"/>
                <a:ea typeface="+mn-ea"/>
                <a:cs typeface="+mn-cs"/>
              </a:rPr>
            </a:br>
            <a:br>
              <a:rPr lang="en-US" sz="900" b="0" i="0" u="none" strike="noStrike" kern="1200">
                <a:solidFill>
                  <a:schemeClr val="bg1">
                    <a:lumMod val="50000"/>
                  </a:schemeClr>
                </a:solidFill>
                <a:effectLst/>
                <a:latin typeface="+mn-lt"/>
                <a:ea typeface="+mn-ea"/>
                <a:cs typeface="+mn-cs"/>
              </a:rPr>
            </a:br>
            <a:r>
              <a:rPr lang="en-US" sz="900" b="0" i="0" u="none" strike="noStrike" kern="1200">
                <a:solidFill>
                  <a:schemeClr val="bg1">
                    <a:lumMod val="50000"/>
                  </a:schemeClr>
                </a:solidFill>
                <a:effectLst/>
                <a:latin typeface="+mn-lt"/>
                <a:ea typeface="+mn-ea"/>
                <a:cs typeface="+mn-cs"/>
              </a:rPr>
              <a:t>The mouse pointer turns into an eyedropper tool</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a:solidFill>
                  <a:schemeClr val="bg1">
                    <a:lumMod val="50000"/>
                  </a:schemeClr>
                </a:solidFill>
                <a:effectLst/>
                <a:latin typeface="Segoe UI"/>
              </a:rPr>
              <a:t>As you move your pointer around onscreen, a live preview of the color you're pointing at appears. Hover or pause on a color to see its RGB (Red Green Blue) color coordinates.</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kern="1200">
                <a:solidFill>
                  <a:schemeClr val="bg1">
                    <a:lumMod val="50000"/>
                  </a:schemeClr>
                </a:solidFill>
                <a:effectLst/>
                <a:latin typeface="+mn-lt"/>
                <a:ea typeface="+mn-ea"/>
                <a:cs typeface="+mn-cs"/>
              </a:rPr>
              <a:t>Using the eyedropper, click the color you want to match; it's immediately applied to the selected shape or object.</a:t>
            </a:r>
          </a:p>
          <a:p>
            <a:pPr marL="228600" indent="-228600">
              <a:spcAft>
                <a:spcPts val="600"/>
              </a:spcAft>
              <a:buFont typeface="+mj-lt"/>
              <a:buAutoNum type="arabicPeriod"/>
            </a:pPr>
            <a:endParaRPr lang="en-US" sz="900" b="0" i="0" u="none" strike="noStrike" kern="1200">
              <a:solidFill>
                <a:schemeClr val="bg1">
                  <a:lumMod val="50000"/>
                </a:schemeClr>
              </a:solidFill>
              <a:effectLst/>
              <a:latin typeface="+mn-lt"/>
              <a:ea typeface="+mn-ea"/>
              <a:cs typeface="+mn-cs"/>
            </a:endParaRPr>
          </a:p>
          <a:p>
            <a:pPr>
              <a:spcAft>
                <a:spcPts val="600"/>
              </a:spcAft>
            </a:pPr>
            <a:endParaRPr lang="en-US" sz="900">
              <a:solidFill>
                <a:schemeClr val="bg1">
                  <a:lumMod val="50000"/>
                </a:schemeClr>
              </a:solidFill>
            </a:endParaRPr>
          </a:p>
        </p:txBody>
      </p:sp>
      <p:pic>
        <p:nvPicPr>
          <p:cNvPr id="77" name="Picture 76">
            <a:extLst>
              <a:ext uri="{FF2B5EF4-FFF2-40B4-BE49-F238E27FC236}">
                <a16:creationId xmlns:a16="http://schemas.microsoft.com/office/drawing/2014/main" id="{37E5A4B6-43AF-4D64-86D9-28723B4C4276}"/>
              </a:ext>
            </a:extLst>
          </p:cNvPr>
          <p:cNvPicPr>
            <a:picLocks noChangeAspect="1"/>
          </p:cNvPicPr>
          <p:nvPr userDrawn="1"/>
        </p:nvPicPr>
        <p:blipFill>
          <a:blip r:embed="rId28"/>
          <a:stretch>
            <a:fillRect/>
          </a:stretch>
        </p:blipFill>
        <p:spPr>
          <a:xfrm>
            <a:off x="14012244" y="4384548"/>
            <a:ext cx="1088171" cy="1611330"/>
          </a:xfrm>
          <a:prstGeom prst="rect">
            <a:avLst/>
          </a:prstGeom>
        </p:spPr>
      </p:pic>
    </p:spTree>
    <p:extLst>
      <p:ext uri="{BB962C8B-B14F-4D97-AF65-F5344CB8AC3E}">
        <p14:creationId xmlns:p14="http://schemas.microsoft.com/office/powerpoint/2010/main" val="3618599258"/>
      </p:ext>
    </p:extLst>
  </p:cSld>
  <p:clrMap bg1="lt1" tx1="dk1" bg2="lt2" tx2="dk2" accent1="accent1" accent2="accent2" accent3="accent3" accent4="accent4" accent5="accent5" accent6="accent6" hlink="hlink" folHlink="folHlink"/>
  <p:sldLayoutIdLst>
    <p:sldLayoutId id="2147484162" r:id="rId1"/>
    <p:sldLayoutId id="2147483932" r:id="rId2"/>
    <p:sldLayoutId id="2147484163" r:id="rId3"/>
    <p:sldLayoutId id="2147484099" r:id="rId4"/>
    <p:sldLayoutId id="2147483933" r:id="rId5"/>
    <p:sldLayoutId id="2147484005" r:id="rId6"/>
    <p:sldLayoutId id="2147483674" r:id="rId7"/>
    <p:sldLayoutId id="2147484039" r:id="rId8"/>
    <p:sldLayoutId id="2147484164" r:id="rId9"/>
    <p:sldLayoutId id="2147484165" r:id="rId10"/>
    <p:sldLayoutId id="2147483662" r:id="rId11"/>
    <p:sldLayoutId id="2147484037" r:id="rId12"/>
    <p:sldLayoutId id="2147483664" r:id="rId13"/>
    <p:sldLayoutId id="2147484038" r:id="rId14"/>
    <p:sldLayoutId id="2147484092" r:id="rId15"/>
    <p:sldLayoutId id="2147484089" r:id="rId16"/>
    <p:sldLayoutId id="2147483999" r:id="rId17"/>
    <p:sldLayoutId id="2147484098" r:id="rId18"/>
    <p:sldLayoutId id="2147484048" r:id="rId19"/>
    <p:sldLayoutId id="2147484166" r:id="rId20"/>
    <p:sldLayoutId id="2147484094" r:id="rId21"/>
    <p:sldLayoutId id="2147484095" r:id="rId22"/>
    <p:sldLayoutId id="2147484167" r:id="rId23"/>
    <p:sldLayoutId id="2147484179" r:id="rId24"/>
    <p:sldLayoutId id="2147484180"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75000"/>
        </a:lnSpc>
        <a:spcBef>
          <a:spcPct val="0"/>
        </a:spcBef>
        <a:buNone/>
        <a:defRPr sz="3400" b="0" kern="1200" cap="none" baseline="0">
          <a:solidFill>
            <a:schemeClr val="tx2"/>
          </a:solidFill>
          <a:latin typeface="+mj-lt"/>
          <a:ea typeface="+mj-ea"/>
          <a:cs typeface="Calibri" panose="020F0502020204030204" pitchFamily="34" charset="0"/>
        </a:defRPr>
      </a:lvl1pPr>
    </p:titleStyle>
    <p:bodyStyle>
      <a:lvl1pPr marL="18288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800" kern="1200">
          <a:solidFill>
            <a:schemeClr val="tx1"/>
          </a:solidFill>
          <a:latin typeface="+mn-lt"/>
          <a:ea typeface="+mn-ea"/>
          <a:cs typeface="Calibri" panose="020F0502020204030204" pitchFamily="34" charset="0"/>
        </a:defRPr>
      </a:lvl1pPr>
      <a:lvl2pPr marL="36576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600" b="0" kern="1200">
          <a:solidFill>
            <a:schemeClr val="tx1"/>
          </a:solidFill>
          <a:latin typeface="+mn-lt"/>
          <a:ea typeface="+mn-ea"/>
          <a:cs typeface="Calibri" panose="020F0502020204030204" pitchFamily="34" charset="0"/>
        </a:defRPr>
      </a:lvl2pPr>
      <a:lvl3pPr marL="54864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400" kern="1200">
          <a:solidFill>
            <a:schemeClr val="tx1"/>
          </a:solidFill>
          <a:latin typeface="+mn-lt"/>
          <a:ea typeface="+mn-ea"/>
          <a:cs typeface="Calibri" panose="020F0502020204030204" pitchFamily="34" charset="0"/>
        </a:defRPr>
      </a:lvl3pPr>
      <a:lvl4pPr marL="73152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200" kern="1200">
          <a:solidFill>
            <a:schemeClr val="tx1"/>
          </a:solidFill>
          <a:latin typeface="+mn-lt"/>
          <a:ea typeface="+mn-ea"/>
          <a:cs typeface="Calibri" panose="020F0502020204030204" pitchFamily="34" charset="0"/>
        </a:defRPr>
      </a:lvl4pPr>
      <a:lvl5pPr marL="91440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100" kern="1200">
          <a:solidFill>
            <a:schemeClr val="tx1"/>
          </a:solidFill>
          <a:latin typeface="+mn-lt"/>
          <a:ea typeface="+mn-ea"/>
          <a:cs typeface="Calibri" panose="020F0502020204030204" pitchFamily="34" charset="0"/>
        </a:defRPr>
      </a:lvl5pPr>
      <a:lvl6pPr marL="109728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100" kern="1200">
          <a:solidFill>
            <a:schemeClr val="tx1"/>
          </a:solidFill>
          <a:latin typeface="+mn-lt"/>
          <a:ea typeface="+mn-ea"/>
          <a:cs typeface="Calibri" panose="020F0502020204030204" pitchFamily="34" charset="0"/>
        </a:defRPr>
      </a:lvl6pPr>
      <a:lvl7pPr marL="128016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100" kern="1200">
          <a:solidFill>
            <a:schemeClr val="tx1"/>
          </a:solidFill>
          <a:latin typeface="+mn-lt"/>
          <a:ea typeface="+mn-ea"/>
          <a:cs typeface="Calibri" panose="020F0502020204030204" pitchFamily="34" charset="0"/>
        </a:defRPr>
      </a:lvl7pPr>
      <a:lvl8pPr marL="146304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100" kern="1200">
          <a:solidFill>
            <a:schemeClr val="tx1"/>
          </a:solidFill>
          <a:latin typeface="+mn-lt"/>
          <a:ea typeface="+mn-ea"/>
          <a:cs typeface="Calibri" panose="020F0502020204030204" pitchFamily="34" charset="0"/>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16" userDrawn="1">
          <p15:clr>
            <a:srgbClr val="F26B43"/>
          </p15:clr>
        </p15:guide>
        <p15:guide id="2" pos="7296" userDrawn="1">
          <p15:clr>
            <a:srgbClr val="F26B43"/>
          </p15:clr>
        </p15:guide>
        <p15:guide id="3" pos="384" userDrawn="1">
          <p15:clr>
            <a:srgbClr val="F26B43"/>
          </p15:clr>
        </p15:guide>
        <p15:guide id="4" orient="horz" pos="408" userDrawn="1">
          <p15:clr>
            <a:srgbClr val="F26B43"/>
          </p15:clr>
        </p15:guide>
        <p15:guide id="5" orient="horz" pos="792"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F42744-A08A-A54E-8A48-DA65C1A7688B}"/>
              </a:ext>
            </a:extLst>
          </p:cNvPr>
          <p:cNvSpPr>
            <a:spLocks noGrp="1"/>
          </p:cNvSpPr>
          <p:nvPr>
            <p:ph type="title"/>
          </p:nvPr>
        </p:nvSpPr>
        <p:spPr>
          <a:xfrm>
            <a:off x="612648" y="585216"/>
            <a:ext cx="10972800" cy="804672"/>
          </a:xfrm>
          <a:prstGeom prst="rect">
            <a:avLst/>
          </a:prstGeom>
        </p:spPr>
        <p:txBody>
          <a:bodyPr vert="horz" lIns="0" tIns="0" rIns="0" bIns="0" rtlCol="0" anchor="ctr" anchorCtr="0">
            <a:normAutofit/>
          </a:bodyPr>
          <a:lstStyle/>
          <a:p>
            <a:r>
              <a:rPr lang="en-US"/>
              <a:t>Click to edit Master title style</a:t>
            </a:r>
            <a:endParaRPr lang="en-GB"/>
          </a:p>
        </p:txBody>
      </p:sp>
      <p:sp>
        <p:nvSpPr>
          <p:cNvPr id="3" name="Text Placeholder 2"/>
          <p:cNvSpPr>
            <a:spLocks noGrp="1"/>
          </p:cNvSpPr>
          <p:nvPr>
            <p:ph type="body" idx="1"/>
          </p:nvPr>
        </p:nvSpPr>
        <p:spPr>
          <a:xfrm>
            <a:off x="609600" y="1920240"/>
            <a:ext cx="10972800" cy="4142232"/>
          </a:xfrm>
          <a:prstGeom prst="rect">
            <a:avLst/>
          </a:prstGeom>
        </p:spPr>
        <p:txBody>
          <a:bodyPr vert="horz" wrap="square"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Slide Number Placeholder 5">
            <a:extLst>
              <a:ext uri="{FF2B5EF4-FFF2-40B4-BE49-F238E27FC236}">
                <a16:creationId xmlns:a16="http://schemas.microsoft.com/office/drawing/2014/main" id="{58ECDE14-ED81-3348-8FDD-FCFF7CB60816}"/>
              </a:ext>
            </a:extLst>
          </p:cNvPr>
          <p:cNvSpPr>
            <a:spLocks noGrp="1"/>
          </p:cNvSpPr>
          <p:nvPr>
            <p:ph type="sldNum" sz="quarter" idx="4"/>
          </p:nvPr>
        </p:nvSpPr>
        <p:spPr>
          <a:xfrm>
            <a:off x="252000" y="6398600"/>
            <a:ext cx="216000" cy="180000"/>
          </a:xfrm>
          <a:prstGeom prst="rect">
            <a:avLst/>
          </a:prstGeom>
        </p:spPr>
        <p:txBody>
          <a:bodyPr vert="horz" wrap="square" lIns="0" tIns="0" rIns="0" bIns="0" rtlCol="0" anchor="b" anchorCtr="0">
            <a:noAutofit/>
          </a:bodyPr>
          <a:lstStyle>
            <a:lvl1pPr algn="r">
              <a:defRPr sz="700">
                <a:solidFill>
                  <a:schemeClr val="bg1">
                    <a:lumMod val="50000"/>
                  </a:schemeClr>
                </a:solidFill>
                <a:latin typeface="Calibri" panose="020F0502020204030204" pitchFamily="34" charset="0"/>
                <a:cs typeface="Calibri" panose="020F0502020204030204" pitchFamily="34" charset="0"/>
              </a:defRPr>
            </a:lvl1pPr>
          </a:lstStyle>
          <a:p>
            <a:fld id="{267CDB12-45E5-4FD7-AE50-9CB5AFC72BA1}" type="slidenum">
              <a:rPr lang="en-GB" smtClean="0"/>
              <a:pPr/>
              <a:t>‹#›</a:t>
            </a:fld>
            <a:endParaRPr lang="en-GB"/>
          </a:p>
        </p:txBody>
      </p:sp>
      <p:sp>
        <p:nvSpPr>
          <p:cNvPr id="5" name="Footer Placeholder 4">
            <a:extLst>
              <a:ext uri="{FF2B5EF4-FFF2-40B4-BE49-F238E27FC236}">
                <a16:creationId xmlns:a16="http://schemas.microsoft.com/office/drawing/2014/main" id="{14E1CDA0-5937-4666-8545-A0898564B46C}"/>
              </a:ext>
            </a:extLst>
          </p:cNvPr>
          <p:cNvSpPr>
            <a:spLocks noGrp="1"/>
          </p:cNvSpPr>
          <p:nvPr>
            <p:ph type="ftr" sz="quarter" idx="3"/>
          </p:nvPr>
        </p:nvSpPr>
        <p:spPr>
          <a:xfrm>
            <a:off x="612648" y="6256544"/>
            <a:ext cx="7187184" cy="322056"/>
          </a:xfrm>
          <a:prstGeom prst="rect">
            <a:avLst/>
          </a:prstGeom>
        </p:spPr>
        <p:txBody>
          <a:bodyPr vert="horz" lIns="0" tIns="0" rIns="0" bIns="0" rtlCol="0" anchor="b"/>
          <a:lstStyle>
            <a:lvl1pPr algn="l">
              <a:defRPr sz="700">
                <a:solidFill>
                  <a:schemeClr val="bg1">
                    <a:lumMod val="50000"/>
                  </a:schemeClr>
                </a:solidFill>
              </a:defRPr>
            </a:lvl1pPr>
          </a:lstStyle>
          <a:p>
            <a:r>
              <a:rPr lang="en-US"/>
              <a:t>©2024 AVEVA Group plc and its subsidiaries. All rights reserved.</a:t>
            </a:r>
            <a:endParaRPr lang="en-GB"/>
          </a:p>
        </p:txBody>
      </p:sp>
      <p:pic>
        <p:nvPicPr>
          <p:cNvPr id="9" name="Picture 8">
            <a:extLst>
              <a:ext uri="{FF2B5EF4-FFF2-40B4-BE49-F238E27FC236}">
                <a16:creationId xmlns:a16="http://schemas.microsoft.com/office/drawing/2014/main" id="{AD28A91C-C74D-6045-8E98-59990DA7A930}"/>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0422144" y="6310008"/>
            <a:ext cx="1157208" cy="262560"/>
          </a:xfrm>
          <a:prstGeom prst="rect">
            <a:avLst/>
          </a:prstGeom>
        </p:spPr>
      </p:pic>
      <p:cxnSp>
        <p:nvCxnSpPr>
          <p:cNvPr id="11" name="Straight Connector 10">
            <a:extLst>
              <a:ext uri="{FF2B5EF4-FFF2-40B4-BE49-F238E27FC236}">
                <a16:creationId xmlns:a16="http://schemas.microsoft.com/office/drawing/2014/main" id="{4F7C97D2-EC83-49A3-8AE6-5EB3BEADC070}"/>
              </a:ext>
              <a:ext uri="{C183D7F6-B498-43B3-948B-1728B52AA6E4}">
                <adec:decorative xmlns:adec="http://schemas.microsoft.com/office/drawing/2017/decorative" val="1"/>
              </a:ext>
            </a:extLst>
          </p:cNvPr>
          <p:cNvCxnSpPr>
            <a:cxnSpLocks/>
          </p:cNvCxnSpPr>
          <p:nvPr userDrawn="1"/>
        </p:nvCxnSpPr>
        <p:spPr>
          <a:xfrm flipH="1">
            <a:off x="609600" y="457200"/>
            <a:ext cx="914400" cy="0"/>
          </a:xfrm>
          <a:prstGeom prst="line">
            <a:avLst/>
          </a:prstGeom>
          <a:ln w="25400">
            <a:gradFill>
              <a:gsLst>
                <a:gs pos="100000">
                  <a:srgbClr val="FBBA3F"/>
                </a:gs>
                <a:gs pos="0">
                  <a:srgbClr val="F41459"/>
                </a:gs>
              </a:gsLst>
              <a:lin ang="0" scaled="0"/>
            </a:gradFill>
          </a:ln>
        </p:spPr>
        <p:style>
          <a:lnRef idx="1">
            <a:schemeClr val="accent4"/>
          </a:lnRef>
          <a:fillRef idx="0">
            <a:schemeClr val="accent4"/>
          </a:fillRef>
          <a:effectRef idx="0">
            <a:schemeClr val="accent4"/>
          </a:effectRef>
          <a:fontRef idx="minor">
            <a:schemeClr val="tx1"/>
          </a:fontRef>
        </p:style>
      </p:cxnSp>
      <p:sp>
        <p:nvSpPr>
          <p:cNvPr id="34" name="TextBox 33">
            <a:extLst>
              <a:ext uri="{FF2B5EF4-FFF2-40B4-BE49-F238E27FC236}">
                <a16:creationId xmlns:a16="http://schemas.microsoft.com/office/drawing/2014/main" id="{6AE24D35-AD35-43AD-8855-AEA92636ABFB}"/>
              </a:ext>
            </a:extLst>
          </p:cNvPr>
          <p:cNvSpPr txBox="1"/>
          <p:nvPr userDrawn="1"/>
        </p:nvSpPr>
        <p:spPr>
          <a:xfrm>
            <a:off x="0" y="-345748"/>
            <a:ext cx="12192000" cy="265176"/>
          </a:xfrm>
          <a:prstGeom prst="rect">
            <a:avLst/>
          </a:prstGeom>
          <a:solidFill>
            <a:schemeClr val="bg1">
              <a:lumMod val="95000"/>
            </a:schemeClr>
          </a:solidFill>
        </p:spPr>
        <p:txBody>
          <a:bodyPr wrap="square" lIns="0" rtlCol="0" anchor="ctr" anchorCtr="0">
            <a:noAutofit/>
          </a:bodyPr>
          <a:lstStyle/>
          <a:p>
            <a:pPr algn="ctr"/>
            <a:r>
              <a:rPr lang="en-GB" sz="1000" baseline="0">
                <a:solidFill>
                  <a:srgbClr val="47505D"/>
                </a:solidFill>
                <a:latin typeface="Calibri" panose="020F0502020204030204" pitchFamily="34" charset="0"/>
                <a:cs typeface="Calibri" panose="020F0502020204030204" pitchFamily="34" charset="0"/>
              </a:rPr>
              <a:t>If pasting slides from an older presentation, make sure to select a Slide Master Layout that appears before the Slide Master Layout titled DO NOT USE MASTER SLIDES THAT APPEAR AFTER THIS. </a:t>
            </a:r>
          </a:p>
        </p:txBody>
      </p:sp>
      <p:grpSp>
        <p:nvGrpSpPr>
          <p:cNvPr id="12" name="Group 11">
            <a:extLst>
              <a:ext uri="{FF2B5EF4-FFF2-40B4-BE49-F238E27FC236}">
                <a16:creationId xmlns:a16="http://schemas.microsoft.com/office/drawing/2014/main" id="{36D5B47F-B9D3-4402-A2F1-5C192FEA1CFB}"/>
              </a:ext>
            </a:extLst>
          </p:cNvPr>
          <p:cNvGrpSpPr/>
          <p:nvPr userDrawn="1"/>
        </p:nvGrpSpPr>
        <p:grpSpPr>
          <a:xfrm>
            <a:off x="12431200" y="152485"/>
            <a:ext cx="971741" cy="2368319"/>
            <a:chOff x="12431200" y="152485"/>
            <a:chExt cx="971741" cy="2368319"/>
          </a:xfrm>
        </p:grpSpPr>
        <p:grpSp>
          <p:nvGrpSpPr>
            <p:cNvPr id="10" name="Group 9">
              <a:extLst>
                <a:ext uri="{FF2B5EF4-FFF2-40B4-BE49-F238E27FC236}">
                  <a16:creationId xmlns:a16="http://schemas.microsoft.com/office/drawing/2014/main" id="{B92DE5DC-44B8-4DC2-89B0-67644718409D}"/>
                </a:ext>
              </a:extLst>
            </p:cNvPr>
            <p:cNvGrpSpPr/>
            <p:nvPr userDrawn="1"/>
          </p:nvGrpSpPr>
          <p:grpSpPr>
            <a:xfrm>
              <a:off x="12431200" y="152485"/>
              <a:ext cx="971741" cy="1804040"/>
              <a:chOff x="12431200" y="152485"/>
              <a:chExt cx="971741" cy="1804040"/>
            </a:xfrm>
          </p:grpSpPr>
          <p:sp>
            <p:nvSpPr>
              <p:cNvPr id="39" name="Oval 38">
                <a:extLst>
                  <a:ext uri="{FF2B5EF4-FFF2-40B4-BE49-F238E27FC236}">
                    <a16:creationId xmlns:a16="http://schemas.microsoft.com/office/drawing/2014/main" id="{4114BBD1-32B3-4A81-A81A-219878F390C2}"/>
                  </a:ext>
                </a:extLst>
              </p:cNvPr>
              <p:cNvSpPr>
                <a:spLocks noChangeAspect="1"/>
              </p:cNvSpPr>
              <p:nvPr userDrawn="1"/>
            </p:nvSpPr>
            <p:spPr>
              <a:xfrm>
                <a:off x="12431200" y="1547042"/>
                <a:ext cx="409483" cy="409483"/>
              </a:xfrm>
              <a:prstGeom prst="ellipse">
                <a:avLst/>
              </a:prstGeom>
              <a:solidFill>
                <a:srgbClr val="C53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0" name="Oval 39">
                <a:extLst>
                  <a:ext uri="{FF2B5EF4-FFF2-40B4-BE49-F238E27FC236}">
                    <a16:creationId xmlns:a16="http://schemas.microsoft.com/office/drawing/2014/main" id="{B2D4FACB-6B09-40D4-B82D-47AC9E418240}"/>
                  </a:ext>
                </a:extLst>
              </p:cNvPr>
              <p:cNvSpPr>
                <a:spLocks noChangeAspect="1"/>
              </p:cNvSpPr>
              <p:nvPr userDrawn="1"/>
            </p:nvSpPr>
            <p:spPr>
              <a:xfrm>
                <a:off x="12431200" y="976700"/>
                <a:ext cx="409483" cy="409483"/>
              </a:xfrm>
              <a:prstGeom prst="ellipse">
                <a:avLst/>
              </a:prstGeom>
              <a:solidFill>
                <a:srgbClr val="6B04A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1" name="Oval 40">
                <a:extLst>
                  <a:ext uri="{FF2B5EF4-FFF2-40B4-BE49-F238E27FC236}">
                    <a16:creationId xmlns:a16="http://schemas.microsoft.com/office/drawing/2014/main" id="{043A6B03-1A9B-4124-B661-2E22029D38AD}"/>
                  </a:ext>
                </a:extLst>
              </p:cNvPr>
              <p:cNvSpPr>
                <a:spLocks noChangeAspect="1"/>
              </p:cNvSpPr>
              <p:nvPr userDrawn="1"/>
            </p:nvSpPr>
            <p:spPr>
              <a:xfrm>
                <a:off x="12431200" y="412421"/>
                <a:ext cx="409483" cy="409483"/>
              </a:xfrm>
              <a:prstGeom prst="ellipse">
                <a:avLst/>
              </a:prstGeom>
              <a:solidFill>
                <a:srgbClr val="3D115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2" name="Rectangle 41">
                <a:extLst>
                  <a:ext uri="{FF2B5EF4-FFF2-40B4-BE49-F238E27FC236}">
                    <a16:creationId xmlns:a16="http://schemas.microsoft.com/office/drawing/2014/main" id="{CFCB3697-B6FE-4E71-8350-80CA92856234}"/>
                  </a:ext>
                </a:extLst>
              </p:cNvPr>
              <p:cNvSpPr/>
              <p:nvPr userDrawn="1"/>
            </p:nvSpPr>
            <p:spPr>
              <a:xfrm>
                <a:off x="12431200" y="152485"/>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Primary Palette</a:t>
                </a:r>
              </a:p>
            </p:txBody>
          </p:sp>
          <p:sp>
            <p:nvSpPr>
              <p:cNvPr id="43" name="Oval 42">
                <a:extLst>
                  <a:ext uri="{FF2B5EF4-FFF2-40B4-BE49-F238E27FC236}">
                    <a16:creationId xmlns:a16="http://schemas.microsoft.com/office/drawing/2014/main" id="{E78B9E44-0154-4E70-AAA4-F04196A79427}"/>
                  </a:ext>
                </a:extLst>
              </p:cNvPr>
              <p:cNvSpPr>
                <a:spLocks noChangeAspect="1"/>
              </p:cNvSpPr>
              <p:nvPr userDrawn="1"/>
            </p:nvSpPr>
            <p:spPr>
              <a:xfrm>
                <a:off x="12914957" y="1547042"/>
                <a:ext cx="409483" cy="409483"/>
              </a:xfrm>
              <a:prstGeom prst="ellipse">
                <a:avLst/>
              </a:prstGeom>
              <a:solidFill>
                <a:srgbClr val="BECCD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4" name="Oval 43">
                <a:extLst>
                  <a:ext uri="{FF2B5EF4-FFF2-40B4-BE49-F238E27FC236}">
                    <a16:creationId xmlns:a16="http://schemas.microsoft.com/office/drawing/2014/main" id="{417E2AAF-D6B6-4B9C-90CD-6EAC7F909941}"/>
                  </a:ext>
                </a:extLst>
              </p:cNvPr>
              <p:cNvSpPr>
                <a:spLocks noChangeAspect="1"/>
              </p:cNvSpPr>
              <p:nvPr userDrawn="1"/>
            </p:nvSpPr>
            <p:spPr>
              <a:xfrm>
                <a:off x="12914957" y="976700"/>
                <a:ext cx="409483" cy="409483"/>
              </a:xfrm>
              <a:prstGeom prst="ellipse">
                <a:avLst/>
              </a:prstGeom>
              <a:solidFill>
                <a:srgbClr val="73829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sp>
            <p:nvSpPr>
              <p:cNvPr id="45" name="Oval 44">
                <a:extLst>
                  <a:ext uri="{FF2B5EF4-FFF2-40B4-BE49-F238E27FC236}">
                    <a16:creationId xmlns:a16="http://schemas.microsoft.com/office/drawing/2014/main" id="{924C8230-04D0-4E58-B87E-D622AD2A91C3}"/>
                  </a:ext>
                </a:extLst>
              </p:cNvPr>
              <p:cNvSpPr>
                <a:spLocks noChangeAspect="1"/>
              </p:cNvSpPr>
              <p:nvPr userDrawn="1"/>
            </p:nvSpPr>
            <p:spPr>
              <a:xfrm>
                <a:off x="12914957" y="412421"/>
                <a:ext cx="409483" cy="409483"/>
              </a:xfrm>
              <a:prstGeom prst="ellipse">
                <a:avLst/>
              </a:prstGeom>
              <a:solidFill>
                <a:srgbClr val="363D4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sp>
          <p:nvSpPr>
            <p:cNvPr id="46" name="Oval 45">
              <a:extLst>
                <a:ext uri="{FF2B5EF4-FFF2-40B4-BE49-F238E27FC236}">
                  <a16:creationId xmlns:a16="http://schemas.microsoft.com/office/drawing/2014/main" id="{39DE5D65-2ACE-44BB-A14A-FDC417EB8652}"/>
                </a:ext>
              </a:extLst>
            </p:cNvPr>
            <p:cNvSpPr>
              <a:spLocks noChangeAspect="1"/>
            </p:cNvSpPr>
            <p:nvPr userDrawn="1"/>
          </p:nvSpPr>
          <p:spPr>
            <a:xfrm>
              <a:off x="12914957" y="2111321"/>
              <a:ext cx="409483" cy="409483"/>
            </a:xfrm>
            <a:prstGeom prst="ellipse">
              <a:avLst/>
            </a:prstGeom>
            <a:solidFill>
              <a:srgbClr val="F7F3F3"/>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65000"/>
                  </a:schemeClr>
                </a:solidFill>
                <a:effectLst/>
                <a:uLnTx/>
                <a:uFillTx/>
                <a:latin typeface="Arial"/>
                <a:ea typeface="+mn-ea"/>
                <a:cs typeface="Calibri" panose="020F0502020204030204" pitchFamily="34" charset="0"/>
              </a:endParaRPr>
            </a:p>
          </p:txBody>
        </p:sp>
      </p:grpSp>
      <p:grpSp>
        <p:nvGrpSpPr>
          <p:cNvPr id="47" name="Group 46">
            <a:extLst>
              <a:ext uri="{FF2B5EF4-FFF2-40B4-BE49-F238E27FC236}">
                <a16:creationId xmlns:a16="http://schemas.microsoft.com/office/drawing/2014/main" id="{A8137048-32E2-481F-8998-6B9BF1E1ABAB}"/>
              </a:ext>
            </a:extLst>
          </p:cNvPr>
          <p:cNvGrpSpPr/>
          <p:nvPr userDrawn="1"/>
        </p:nvGrpSpPr>
        <p:grpSpPr>
          <a:xfrm>
            <a:off x="12431200" y="4770851"/>
            <a:ext cx="1376999" cy="1419507"/>
            <a:chOff x="12431200" y="4979663"/>
            <a:chExt cx="1376999" cy="1419507"/>
          </a:xfrm>
        </p:grpSpPr>
        <p:sp>
          <p:nvSpPr>
            <p:cNvPr id="50" name="Rectangle 49">
              <a:extLst>
                <a:ext uri="{FF2B5EF4-FFF2-40B4-BE49-F238E27FC236}">
                  <a16:creationId xmlns:a16="http://schemas.microsoft.com/office/drawing/2014/main" id="{33AAF3BB-E1C6-43E6-BF1D-2456D6C6092E}"/>
                </a:ext>
              </a:extLst>
            </p:cNvPr>
            <p:cNvSpPr/>
            <p:nvPr userDrawn="1"/>
          </p:nvSpPr>
          <p:spPr>
            <a:xfrm>
              <a:off x="12431200" y="4979663"/>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Highlight Colors</a:t>
              </a:r>
            </a:p>
          </p:txBody>
        </p:sp>
        <p:sp>
          <p:nvSpPr>
            <p:cNvPr id="53" name="Oval 52">
              <a:extLst>
                <a:ext uri="{FF2B5EF4-FFF2-40B4-BE49-F238E27FC236}">
                  <a16:creationId xmlns:a16="http://schemas.microsoft.com/office/drawing/2014/main" id="{81290B12-C1A7-42A2-BCCD-78550CEE9C2D}"/>
                </a:ext>
              </a:extLst>
            </p:cNvPr>
            <p:cNvSpPr>
              <a:spLocks noChangeAspect="1"/>
            </p:cNvSpPr>
            <p:nvPr userDrawn="1"/>
          </p:nvSpPr>
          <p:spPr>
            <a:xfrm>
              <a:off x="12431200" y="5420034"/>
              <a:ext cx="409483" cy="409483"/>
            </a:xfrm>
            <a:prstGeom prst="ellipse">
              <a:avLst/>
            </a:prstGeom>
            <a:solidFill>
              <a:srgbClr val="F7065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4" name="Oval 53">
              <a:extLst>
                <a:ext uri="{FF2B5EF4-FFF2-40B4-BE49-F238E27FC236}">
                  <a16:creationId xmlns:a16="http://schemas.microsoft.com/office/drawing/2014/main" id="{87DEF42E-2441-42CD-AA06-82A753AFA163}"/>
                </a:ext>
              </a:extLst>
            </p:cNvPr>
            <p:cNvSpPr>
              <a:spLocks noChangeAspect="1"/>
            </p:cNvSpPr>
            <p:nvPr userDrawn="1"/>
          </p:nvSpPr>
          <p:spPr>
            <a:xfrm>
              <a:off x="12431200" y="5989687"/>
              <a:ext cx="409483" cy="409483"/>
            </a:xfrm>
            <a:prstGeom prst="ellipse">
              <a:avLst/>
            </a:prstGeom>
            <a:solidFill>
              <a:srgbClr val="960A45"/>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55" name="Oval 54">
              <a:extLst>
                <a:ext uri="{FF2B5EF4-FFF2-40B4-BE49-F238E27FC236}">
                  <a16:creationId xmlns:a16="http://schemas.microsoft.com/office/drawing/2014/main" id="{28976E7E-5A09-4377-9605-144E8CC08DFE}"/>
                </a:ext>
              </a:extLst>
            </p:cNvPr>
            <p:cNvSpPr>
              <a:spLocks noChangeAspect="1"/>
            </p:cNvSpPr>
            <p:nvPr userDrawn="1"/>
          </p:nvSpPr>
          <p:spPr>
            <a:xfrm>
              <a:off x="12914957" y="5420034"/>
              <a:ext cx="409483" cy="409483"/>
            </a:xfrm>
            <a:prstGeom prst="ellipse">
              <a:avLst/>
            </a:prstGeom>
            <a:solidFill>
              <a:srgbClr val="FFBC0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5" name="Oval 64">
              <a:extLst>
                <a:ext uri="{FF2B5EF4-FFF2-40B4-BE49-F238E27FC236}">
                  <a16:creationId xmlns:a16="http://schemas.microsoft.com/office/drawing/2014/main" id="{6FFCC676-87A1-4C52-9A81-D01EBB5626D6}"/>
                </a:ext>
              </a:extLst>
            </p:cNvPr>
            <p:cNvSpPr>
              <a:spLocks noChangeAspect="1"/>
            </p:cNvSpPr>
            <p:nvPr userDrawn="1"/>
          </p:nvSpPr>
          <p:spPr>
            <a:xfrm>
              <a:off x="12914957" y="5989687"/>
              <a:ext cx="409483" cy="409483"/>
            </a:xfrm>
            <a:prstGeom prst="ellipse">
              <a:avLst/>
            </a:prstGeom>
            <a:solidFill>
              <a:srgbClr val="FA9614"/>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6" name="Oval 65">
              <a:extLst>
                <a:ext uri="{FF2B5EF4-FFF2-40B4-BE49-F238E27FC236}">
                  <a16:creationId xmlns:a16="http://schemas.microsoft.com/office/drawing/2014/main" id="{6B43BB85-F12B-48CC-94D1-A8C178CF97D2}"/>
                </a:ext>
              </a:extLst>
            </p:cNvPr>
            <p:cNvSpPr>
              <a:spLocks noChangeAspect="1"/>
            </p:cNvSpPr>
            <p:nvPr userDrawn="1"/>
          </p:nvSpPr>
          <p:spPr>
            <a:xfrm>
              <a:off x="13398716" y="5420034"/>
              <a:ext cx="409483" cy="409483"/>
            </a:xfrm>
            <a:prstGeom prst="ellipse">
              <a:avLst/>
            </a:prstGeom>
            <a:solidFill>
              <a:srgbClr val="FF6C1A"/>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67" name="Oval 66">
              <a:extLst>
                <a:ext uri="{FF2B5EF4-FFF2-40B4-BE49-F238E27FC236}">
                  <a16:creationId xmlns:a16="http://schemas.microsoft.com/office/drawing/2014/main" id="{6F9D00FA-E17F-4128-B03A-0E700D6FB261}"/>
                </a:ext>
              </a:extLst>
            </p:cNvPr>
            <p:cNvSpPr>
              <a:spLocks noChangeAspect="1"/>
            </p:cNvSpPr>
            <p:nvPr userDrawn="1"/>
          </p:nvSpPr>
          <p:spPr>
            <a:xfrm>
              <a:off x="13398716" y="5989687"/>
              <a:ext cx="409483" cy="409483"/>
            </a:xfrm>
            <a:prstGeom prst="ellipse">
              <a:avLst/>
            </a:prstGeom>
            <a:solidFill>
              <a:srgbClr val="DB2F28"/>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grpSp>
        <p:nvGrpSpPr>
          <p:cNvPr id="68" name="Group 67">
            <a:extLst>
              <a:ext uri="{FF2B5EF4-FFF2-40B4-BE49-F238E27FC236}">
                <a16:creationId xmlns:a16="http://schemas.microsoft.com/office/drawing/2014/main" id="{AE482B01-D6A8-4872-B3E1-E8C565B9D0A6}"/>
              </a:ext>
            </a:extLst>
          </p:cNvPr>
          <p:cNvGrpSpPr/>
          <p:nvPr userDrawn="1"/>
        </p:nvGrpSpPr>
        <p:grpSpPr>
          <a:xfrm>
            <a:off x="12431200" y="2675600"/>
            <a:ext cx="971741" cy="1940780"/>
            <a:chOff x="12431200" y="2678506"/>
            <a:chExt cx="971741" cy="1940780"/>
          </a:xfrm>
        </p:grpSpPr>
        <p:sp>
          <p:nvSpPr>
            <p:cNvPr id="69" name="Rectangle 68">
              <a:extLst>
                <a:ext uri="{FF2B5EF4-FFF2-40B4-BE49-F238E27FC236}">
                  <a16:creationId xmlns:a16="http://schemas.microsoft.com/office/drawing/2014/main" id="{C147D5EC-5155-4A19-865A-8297CD975855}"/>
                </a:ext>
              </a:extLst>
            </p:cNvPr>
            <p:cNvSpPr/>
            <p:nvPr userDrawn="1"/>
          </p:nvSpPr>
          <p:spPr>
            <a:xfrm>
              <a:off x="12431200" y="2678506"/>
              <a:ext cx="971741" cy="178053"/>
            </a:xfrm>
            <a:prstGeom prst="rect">
              <a:avLst/>
            </a:prstGeom>
          </p:spPr>
          <p:txBody>
            <a:bodyPr vert="horz" wrap="square" lIns="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lumMod val="50000"/>
                    </a:schemeClr>
                  </a:solidFill>
                  <a:effectLst/>
                  <a:uLnTx/>
                  <a:uFillTx/>
                  <a:cs typeface="Calibri" panose="020F0502020204030204" pitchFamily="34" charset="0"/>
                </a:rPr>
                <a:t>Secondary Colors</a:t>
              </a:r>
            </a:p>
          </p:txBody>
        </p:sp>
        <p:sp>
          <p:nvSpPr>
            <p:cNvPr id="70" name="Oval 69">
              <a:extLst>
                <a:ext uri="{FF2B5EF4-FFF2-40B4-BE49-F238E27FC236}">
                  <a16:creationId xmlns:a16="http://schemas.microsoft.com/office/drawing/2014/main" id="{B30F2FDF-1B12-4221-B20B-FF795B303FDF}"/>
                </a:ext>
              </a:extLst>
            </p:cNvPr>
            <p:cNvSpPr>
              <a:spLocks noChangeAspect="1"/>
            </p:cNvSpPr>
            <p:nvPr userDrawn="1"/>
          </p:nvSpPr>
          <p:spPr>
            <a:xfrm>
              <a:off x="12431200" y="3645524"/>
              <a:ext cx="409483" cy="409483"/>
            </a:xfrm>
            <a:prstGeom prst="ellipse">
              <a:avLst/>
            </a:prstGeom>
            <a:solidFill>
              <a:srgbClr val="4D5EE0"/>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71" name="Oval 70">
              <a:extLst>
                <a:ext uri="{FF2B5EF4-FFF2-40B4-BE49-F238E27FC236}">
                  <a16:creationId xmlns:a16="http://schemas.microsoft.com/office/drawing/2014/main" id="{0482D27A-07B4-47A3-A511-995129AFC51C}"/>
                </a:ext>
              </a:extLst>
            </p:cNvPr>
            <p:cNvSpPr>
              <a:spLocks noChangeAspect="1"/>
            </p:cNvSpPr>
            <p:nvPr userDrawn="1"/>
          </p:nvSpPr>
          <p:spPr>
            <a:xfrm>
              <a:off x="12431200" y="3081245"/>
              <a:ext cx="409483" cy="409483"/>
            </a:xfrm>
            <a:prstGeom prst="ellipse">
              <a:avLst/>
            </a:prstGeom>
            <a:solidFill>
              <a:srgbClr val="3B20C2"/>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72" name="Oval 71">
              <a:extLst>
                <a:ext uri="{FF2B5EF4-FFF2-40B4-BE49-F238E27FC236}">
                  <a16:creationId xmlns:a16="http://schemas.microsoft.com/office/drawing/2014/main" id="{16EAF9EE-2C1D-4E62-895D-9C8187604CA6}"/>
                </a:ext>
              </a:extLst>
            </p:cNvPr>
            <p:cNvSpPr>
              <a:spLocks noChangeAspect="1"/>
            </p:cNvSpPr>
            <p:nvPr userDrawn="1"/>
          </p:nvSpPr>
          <p:spPr>
            <a:xfrm>
              <a:off x="12914957" y="3645524"/>
              <a:ext cx="409483" cy="409483"/>
            </a:xfrm>
            <a:prstGeom prst="ellipse">
              <a:avLst/>
            </a:prstGeom>
            <a:solidFill>
              <a:srgbClr val="30B887"/>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73" name="Oval 72">
              <a:extLst>
                <a:ext uri="{FF2B5EF4-FFF2-40B4-BE49-F238E27FC236}">
                  <a16:creationId xmlns:a16="http://schemas.microsoft.com/office/drawing/2014/main" id="{9EB48C88-82C2-4761-B294-A4E8BF2C7DB9}"/>
                </a:ext>
              </a:extLst>
            </p:cNvPr>
            <p:cNvSpPr>
              <a:spLocks noChangeAspect="1"/>
            </p:cNvSpPr>
            <p:nvPr userDrawn="1"/>
          </p:nvSpPr>
          <p:spPr>
            <a:xfrm>
              <a:off x="12914957" y="3081245"/>
              <a:ext cx="409483" cy="409483"/>
            </a:xfrm>
            <a:prstGeom prst="ellipse">
              <a:avLst/>
            </a:prstGeom>
            <a:solidFill>
              <a:srgbClr val="0D9066"/>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74" name="Oval 73">
              <a:extLst>
                <a:ext uri="{FF2B5EF4-FFF2-40B4-BE49-F238E27FC236}">
                  <a16:creationId xmlns:a16="http://schemas.microsoft.com/office/drawing/2014/main" id="{01B1662A-83CC-4EE4-8FBF-856AEF51865E}"/>
                </a:ext>
              </a:extLst>
            </p:cNvPr>
            <p:cNvSpPr>
              <a:spLocks noChangeAspect="1"/>
            </p:cNvSpPr>
            <p:nvPr userDrawn="1"/>
          </p:nvSpPr>
          <p:spPr>
            <a:xfrm>
              <a:off x="12431200" y="4209803"/>
              <a:ext cx="409483" cy="409483"/>
            </a:xfrm>
            <a:prstGeom prst="ellipse">
              <a:avLst/>
            </a:prstGeom>
            <a:solidFill>
              <a:srgbClr val="94B0FF"/>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sp>
          <p:nvSpPr>
            <p:cNvPr id="75" name="Oval 74">
              <a:extLst>
                <a:ext uri="{FF2B5EF4-FFF2-40B4-BE49-F238E27FC236}">
                  <a16:creationId xmlns:a16="http://schemas.microsoft.com/office/drawing/2014/main" id="{236C5883-BCAE-44A6-B0FC-E92D095FDE5F}"/>
                </a:ext>
              </a:extLst>
            </p:cNvPr>
            <p:cNvSpPr>
              <a:spLocks noChangeAspect="1"/>
            </p:cNvSpPr>
            <p:nvPr userDrawn="1"/>
          </p:nvSpPr>
          <p:spPr>
            <a:xfrm>
              <a:off x="12914957" y="4209803"/>
              <a:ext cx="409483" cy="409483"/>
            </a:xfrm>
            <a:prstGeom prst="ellipse">
              <a:avLst/>
            </a:prstGeom>
            <a:solidFill>
              <a:srgbClr val="4FD4A1"/>
            </a:solidFill>
            <a:ln w="12700" cap="flat" cmpd="sng" algn="ctr">
              <a:noFill/>
              <a:prstDash val="solid"/>
              <a:miter lim="800000"/>
            </a:ln>
            <a:effectLst/>
          </p:spPr>
          <p:txBody>
            <a:bodyPr vert="horz" wrap="square" rtlCol="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latin typeface="Arial"/>
                <a:ea typeface="+mn-ea"/>
                <a:cs typeface="Calibri" panose="020F0502020204030204" pitchFamily="34" charset="0"/>
              </a:endParaRPr>
            </a:p>
          </p:txBody>
        </p:sp>
      </p:grpSp>
      <p:sp>
        <p:nvSpPr>
          <p:cNvPr id="76" name="TextBox 75">
            <a:extLst>
              <a:ext uri="{FF2B5EF4-FFF2-40B4-BE49-F238E27FC236}">
                <a16:creationId xmlns:a16="http://schemas.microsoft.com/office/drawing/2014/main" id="{5B3B9233-E36B-4E49-9AF7-44DEDA1F76E3}"/>
              </a:ext>
            </a:extLst>
          </p:cNvPr>
          <p:cNvSpPr txBox="1"/>
          <p:nvPr userDrawn="1"/>
        </p:nvSpPr>
        <p:spPr>
          <a:xfrm>
            <a:off x="13716402" y="133067"/>
            <a:ext cx="1705838" cy="4570482"/>
          </a:xfrm>
          <a:prstGeom prst="rect">
            <a:avLst/>
          </a:prstGeom>
          <a:noFill/>
        </p:spPr>
        <p:txBody>
          <a:bodyPr wrap="square" rtlCol="0">
            <a:spAutoFit/>
          </a:bodyPr>
          <a:lstStyle/>
          <a:p>
            <a:pPr>
              <a:spcAft>
                <a:spcPts val="600"/>
              </a:spcAft>
            </a:pPr>
            <a:r>
              <a:rPr lang="en-US" sz="900" b="1" i="0" u="none" strike="noStrike" kern="1200">
                <a:solidFill>
                  <a:schemeClr val="bg1">
                    <a:lumMod val="50000"/>
                  </a:schemeClr>
                </a:solidFill>
                <a:effectLst/>
                <a:latin typeface="+mn-lt"/>
                <a:ea typeface="+mn-ea"/>
                <a:cs typeface="+mn-cs"/>
              </a:rPr>
              <a:t>Change the color of a shape </a:t>
            </a:r>
            <a:br>
              <a:rPr lang="en-US" sz="900" b="1" i="0" u="none" strike="noStrike" kern="1200">
                <a:solidFill>
                  <a:schemeClr val="bg1">
                    <a:lumMod val="50000"/>
                  </a:schemeClr>
                </a:solidFill>
                <a:effectLst/>
                <a:latin typeface="+mn-lt"/>
                <a:ea typeface="+mn-ea"/>
                <a:cs typeface="+mn-cs"/>
              </a:rPr>
            </a:br>
            <a:r>
              <a:rPr lang="en-US" sz="900" b="1" i="0" u="none" strike="noStrike" kern="1200">
                <a:solidFill>
                  <a:schemeClr val="bg1">
                    <a:lumMod val="50000"/>
                  </a:schemeClr>
                </a:solidFill>
                <a:effectLst/>
                <a:latin typeface="+mn-lt"/>
                <a:ea typeface="+mn-ea"/>
                <a:cs typeface="+mn-cs"/>
              </a:rPr>
              <a:t>or text</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Select the shape or text you want to assign a new color to. (To select multiple objects, press Ctrl and then click the shapes.) </a:t>
            </a:r>
          </a:p>
          <a:p>
            <a:pPr marL="228600" indent="-228600">
              <a:spcAft>
                <a:spcPts val="600"/>
              </a:spcAft>
              <a:buFont typeface="+mj-lt"/>
              <a:buAutoNum type="arabicPeriod"/>
            </a:pPr>
            <a:r>
              <a:rPr lang="en-US" sz="900" b="0" i="0" u="none" strike="noStrike" kern="1200">
                <a:solidFill>
                  <a:schemeClr val="bg1">
                    <a:lumMod val="50000"/>
                  </a:schemeClr>
                </a:solidFill>
                <a:effectLst/>
                <a:latin typeface="+mn-lt"/>
                <a:ea typeface="+mn-ea"/>
                <a:cs typeface="+mn-cs"/>
              </a:rPr>
              <a:t>On the Format or Shape Format tab, select Shape Fill (if you're coloring a shape) or Text Fill (if you're coloring text).</a:t>
            </a:r>
            <a:br>
              <a:rPr lang="en-US" sz="900" b="0" i="0" u="none" strike="noStrike" kern="1200">
                <a:solidFill>
                  <a:schemeClr val="bg1">
                    <a:lumMod val="50000"/>
                  </a:schemeClr>
                </a:solidFill>
                <a:effectLst/>
                <a:latin typeface="+mn-lt"/>
                <a:ea typeface="+mn-ea"/>
                <a:cs typeface="+mn-cs"/>
              </a:rPr>
            </a:br>
            <a:br>
              <a:rPr lang="en-US" sz="900" b="0" i="0" u="none" strike="noStrike" kern="1200">
                <a:solidFill>
                  <a:schemeClr val="bg1">
                    <a:lumMod val="50000"/>
                  </a:schemeClr>
                </a:solidFill>
                <a:effectLst/>
                <a:latin typeface="+mn-lt"/>
                <a:ea typeface="+mn-ea"/>
                <a:cs typeface="+mn-cs"/>
              </a:rPr>
            </a:br>
            <a:r>
              <a:rPr lang="en-US" sz="900" b="0" i="0" u="none" strike="noStrike" kern="1200">
                <a:solidFill>
                  <a:schemeClr val="bg1">
                    <a:lumMod val="50000"/>
                  </a:schemeClr>
                </a:solidFill>
                <a:effectLst/>
                <a:latin typeface="+mn-lt"/>
                <a:ea typeface="+mn-ea"/>
                <a:cs typeface="+mn-cs"/>
              </a:rPr>
              <a:t>The mouse pointer turns into an eyedropper tool</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a:solidFill>
                  <a:schemeClr val="bg1">
                    <a:lumMod val="50000"/>
                  </a:schemeClr>
                </a:solidFill>
                <a:effectLst/>
                <a:latin typeface="Segoe UI"/>
              </a:rPr>
              <a:t>As you move your pointer around onscreen, a live preview of the color you're pointing at appears. Hover or pause on a color to see its RGB (Red Green Blue) color coordinates.</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sz="900" b="0" i="0" u="none" strike="noStrike" kern="1200">
                <a:solidFill>
                  <a:schemeClr val="bg1">
                    <a:lumMod val="50000"/>
                  </a:schemeClr>
                </a:solidFill>
                <a:effectLst/>
                <a:latin typeface="+mn-lt"/>
                <a:ea typeface="+mn-ea"/>
                <a:cs typeface="+mn-cs"/>
              </a:rPr>
              <a:t>Using the eyedropper, click the color you want to match; it's immediately applied to the selected shape or object.</a:t>
            </a:r>
          </a:p>
          <a:p>
            <a:pPr marL="228600" indent="-228600">
              <a:spcAft>
                <a:spcPts val="600"/>
              </a:spcAft>
              <a:buFont typeface="+mj-lt"/>
              <a:buAutoNum type="arabicPeriod"/>
            </a:pPr>
            <a:endParaRPr lang="en-US" sz="900" b="0" i="0" u="none" strike="noStrike" kern="1200">
              <a:solidFill>
                <a:schemeClr val="bg1">
                  <a:lumMod val="50000"/>
                </a:schemeClr>
              </a:solidFill>
              <a:effectLst/>
              <a:latin typeface="+mn-lt"/>
              <a:ea typeface="+mn-ea"/>
              <a:cs typeface="+mn-cs"/>
            </a:endParaRPr>
          </a:p>
          <a:p>
            <a:pPr>
              <a:spcAft>
                <a:spcPts val="600"/>
              </a:spcAft>
            </a:pPr>
            <a:endParaRPr lang="en-US" sz="900">
              <a:solidFill>
                <a:schemeClr val="bg1">
                  <a:lumMod val="50000"/>
                </a:schemeClr>
              </a:solidFill>
            </a:endParaRPr>
          </a:p>
        </p:txBody>
      </p:sp>
      <p:pic>
        <p:nvPicPr>
          <p:cNvPr id="77" name="Picture 76">
            <a:extLst>
              <a:ext uri="{FF2B5EF4-FFF2-40B4-BE49-F238E27FC236}">
                <a16:creationId xmlns:a16="http://schemas.microsoft.com/office/drawing/2014/main" id="{37E5A4B6-43AF-4D64-86D9-28723B4C4276}"/>
              </a:ext>
            </a:extLst>
          </p:cNvPr>
          <p:cNvPicPr>
            <a:picLocks noChangeAspect="1"/>
          </p:cNvPicPr>
          <p:nvPr userDrawn="1"/>
        </p:nvPicPr>
        <p:blipFill>
          <a:blip r:embed="rId5"/>
          <a:stretch>
            <a:fillRect/>
          </a:stretch>
        </p:blipFill>
        <p:spPr>
          <a:xfrm>
            <a:off x="14012244" y="4384548"/>
            <a:ext cx="1088171" cy="1611330"/>
          </a:xfrm>
          <a:prstGeom prst="rect">
            <a:avLst/>
          </a:prstGeom>
        </p:spPr>
      </p:pic>
    </p:spTree>
    <p:extLst>
      <p:ext uri="{BB962C8B-B14F-4D97-AF65-F5344CB8AC3E}">
        <p14:creationId xmlns:p14="http://schemas.microsoft.com/office/powerpoint/2010/main" val="4148021951"/>
      </p:ext>
    </p:extLst>
  </p:cSld>
  <p:clrMap bg1="lt1" tx1="dk1" bg2="lt2" tx2="dk2" accent1="accent1" accent2="accent2" accent3="accent3" accent4="accent4" accent5="accent5" accent6="accent6" hlink="hlink" folHlink="folHlink"/>
  <p:sldLayoutIdLst>
    <p:sldLayoutId id="2147484176" r:id="rId1"/>
    <p:sldLayoutId id="2147484178"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75000"/>
        </a:lnSpc>
        <a:spcBef>
          <a:spcPct val="0"/>
        </a:spcBef>
        <a:buNone/>
        <a:defRPr sz="3400" b="0" kern="1200" cap="none" baseline="0">
          <a:solidFill>
            <a:schemeClr val="tx2"/>
          </a:solidFill>
          <a:latin typeface="+mj-lt"/>
          <a:ea typeface="+mj-ea"/>
          <a:cs typeface="Calibri" panose="020F0502020204030204" pitchFamily="34" charset="0"/>
        </a:defRPr>
      </a:lvl1pPr>
    </p:titleStyle>
    <p:bodyStyle>
      <a:lvl1pPr marL="18288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800" kern="1200">
          <a:solidFill>
            <a:schemeClr val="tx1"/>
          </a:solidFill>
          <a:latin typeface="+mn-lt"/>
          <a:ea typeface="+mn-ea"/>
          <a:cs typeface="Calibri" panose="020F0502020204030204" pitchFamily="34" charset="0"/>
        </a:defRPr>
      </a:lvl1pPr>
      <a:lvl2pPr marL="36576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600" b="0" kern="1200">
          <a:solidFill>
            <a:schemeClr val="tx1"/>
          </a:solidFill>
          <a:latin typeface="+mn-lt"/>
          <a:ea typeface="+mn-ea"/>
          <a:cs typeface="Calibri" panose="020F0502020204030204" pitchFamily="34" charset="0"/>
        </a:defRPr>
      </a:lvl2pPr>
      <a:lvl3pPr marL="54864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400" kern="1200">
          <a:solidFill>
            <a:schemeClr val="tx1"/>
          </a:solidFill>
          <a:latin typeface="+mn-lt"/>
          <a:ea typeface="+mn-ea"/>
          <a:cs typeface="Calibri" panose="020F0502020204030204" pitchFamily="34" charset="0"/>
        </a:defRPr>
      </a:lvl3pPr>
      <a:lvl4pPr marL="73152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200" kern="1200">
          <a:solidFill>
            <a:schemeClr val="tx1"/>
          </a:solidFill>
          <a:latin typeface="+mn-lt"/>
          <a:ea typeface="+mn-ea"/>
          <a:cs typeface="Calibri" panose="020F0502020204030204" pitchFamily="34" charset="0"/>
        </a:defRPr>
      </a:lvl4pPr>
      <a:lvl5pPr marL="91440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100" kern="1200">
          <a:solidFill>
            <a:schemeClr val="tx1"/>
          </a:solidFill>
          <a:latin typeface="+mn-lt"/>
          <a:ea typeface="+mn-ea"/>
          <a:cs typeface="Calibri" panose="020F0502020204030204" pitchFamily="34" charset="0"/>
        </a:defRPr>
      </a:lvl5pPr>
      <a:lvl6pPr marL="109728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100" kern="1200">
          <a:solidFill>
            <a:schemeClr val="tx1"/>
          </a:solidFill>
          <a:latin typeface="+mn-lt"/>
          <a:ea typeface="+mn-ea"/>
          <a:cs typeface="Calibri" panose="020F0502020204030204" pitchFamily="34" charset="0"/>
        </a:defRPr>
      </a:lvl6pPr>
      <a:lvl7pPr marL="128016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100" kern="1200">
          <a:solidFill>
            <a:schemeClr val="tx1"/>
          </a:solidFill>
          <a:latin typeface="+mn-lt"/>
          <a:ea typeface="+mn-ea"/>
          <a:cs typeface="Calibri" panose="020F0502020204030204" pitchFamily="34" charset="0"/>
        </a:defRPr>
      </a:lvl7pPr>
      <a:lvl8pPr marL="1463040" indent="-182880" algn="l" defTabSz="914400" rtl="0" eaLnBrk="1" latinLnBrk="0" hangingPunct="1">
        <a:lnSpc>
          <a:spcPct val="100000"/>
        </a:lnSpc>
        <a:spcBef>
          <a:spcPts val="0"/>
        </a:spcBef>
        <a:spcAft>
          <a:spcPts val="900"/>
        </a:spcAft>
        <a:buClr>
          <a:srgbClr val="F70656"/>
        </a:buClr>
        <a:buSzPct val="100000"/>
        <a:buFont typeface="Arial" panose="020B0604020202020204" pitchFamily="34" charset="0"/>
        <a:buChar char="•"/>
        <a:defRPr sz="1100" kern="1200">
          <a:solidFill>
            <a:schemeClr val="tx1"/>
          </a:solidFill>
          <a:latin typeface="+mn-lt"/>
          <a:ea typeface="+mn-ea"/>
          <a:cs typeface="Calibri" panose="020F0502020204030204" pitchFamily="34" charset="0"/>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16">
          <p15:clr>
            <a:srgbClr val="F26B43"/>
          </p15:clr>
        </p15:guide>
        <p15:guide id="2" pos="7296">
          <p15:clr>
            <a:srgbClr val="F26B43"/>
          </p15:clr>
        </p15:guide>
        <p15:guide id="3" pos="384">
          <p15:clr>
            <a:srgbClr val="F26B43"/>
          </p15:clr>
        </p15:guide>
        <p15:guide id="4" orient="horz" pos="408">
          <p15:clr>
            <a:srgbClr val="F26B43"/>
          </p15:clr>
        </p15:guide>
        <p15:guide id="5" orient="horz" pos="792">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loud.skytap.com/vms/5de9963c12cd494368fd93c692ca6a1d/desktop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 Id="rId6" Type="http://schemas.openxmlformats.org/officeDocument/2006/relationships/hyperlink" Target="https://softwareforums.aveva.com/heroes-hq"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092CD1-F99B-46B1-9CF8-AB237E108C8A}"/>
              </a:ext>
            </a:extLst>
          </p:cNvPr>
          <p:cNvSpPr>
            <a:spLocks noGrp="1"/>
          </p:cNvSpPr>
          <p:nvPr>
            <p:ph type="body" sz="quarter" idx="16"/>
          </p:nvPr>
        </p:nvSpPr>
        <p:spPr/>
        <p:txBody>
          <a:bodyPr/>
          <a:lstStyle/>
          <a:p>
            <a:endParaRPr lang="en-US"/>
          </a:p>
        </p:txBody>
      </p:sp>
      <p:sp>
        <p:nvSpPr>
          <p:cNvPr id="21" name="Text Placeholder 20">
            <a:extLst>
              <a:ext uri="{FF2B5EF4-FFF2-40B4-BE49-F238E27FC236}">
                <a16:creationId xmlns:a16="http://schemas.microsoft.com/office/drawing/2014/main" id="{5940EB54-73DC-FC40-88C8-6D68A87FB4E5}"/>
              </a:ext>
            </a:extLst>
          </p:cNvPr>
          <p:cNvSpPr>
            <a:spLocks noGrp="1"/>
          </p:cNvSpPr>
          <p:nvPr>
            <p:ph type="body" sz="quarter" idx="12"/>
          </p:nvPr>
        </p:nvSpPr>
        <p:spPr/>
        <p:txBody>
          <a:bodyPr/>
          <a:lstStyle/>
          <a:p>
            <a:r>
              <a:rPr lang="en-GB"/>
              <a:t>Best Practices for AVEVA System Platform 2023 R2</a:t>
            </a:r>
          </a:p>
          <a:p>
            <a:endParaRPr lang="en-US"/>
          </a:p>
        </p:txBody>
      </p:sp>
      <p:sp>
        <p:nvSpPr>
          <p:cNvPr id="3" name="Text Placeholder 2">
            <a:extLst>
              <a:ext uri="{FF2B5EF4-FFF2-40B4-BE49-F238E27FC236}">
                <a16:creationId xmlns:a16="http://schemas.microsoft.com/office/drawing/2014/main" id="{BF188B28-F18F-4DF2-AEF3-AEC70C740BA3}"/>
              </a:ext>
            </a:extLst>
          </p:cNvPr>
          <p:cNvSpPr>
            <a:spLocks noGrp="1"/>
          </p:cNvSpPr>
          <p:nvPr>
            <p:ph type="body" sz="quarter" idx="19"/>
          </p:nvPr>
        </p:nvSpPr>
        <p:spPr/>
        <p:txBody>
          <a:bodyPr/>
          <a:lstStyle/>
          <a:p>
            <a:r>
              <a:rPr lang="en-US"/>
              <a:t>Michael Brost</a:t>
            </a:r>
          </a:p>
        </p:txBody>
      </p:sp>
      <p:sp>
        <p:nvSpPr>
          <p:cNvPr id="4" name="Text Placeholder 3">
            <a:extLst>
              <a:ext uri="{FF2B5EF4-FFF2-40B4-BE49-F238E27FC236}">
                <a16:creationId xmlns:a16="http://schemas.microsoft.com/office/drawing/2014/main" id="{5DB500AC-367E-40EB-8145-5D363B2E60F8}"/>
              </a:ext>
            </a:extLst>
          </p:cNvPr>
          <p:cNvSpPr>
            <a:spLocks noGrp="1"/>
          </p:cNvSpPr>
          <p:nvPr>
            <p:ph type="body" sz="quarter" idx="20"/>
          </p:nvPr>
        </p:nvSpPr>
        <p:spPr/>
        <p:txBody>
          <a:bodyPr/>
          <a:lstStyle/>
          <a:p>
            <a:r>
              <a:rPr lang="en-GB"/>
              <a:t>February 2024</a:t>
            </a:r>
            <a:endParaRPr lang="en-US"/>
          </a:p>
        </p:txBody>
      </p:sp>
      <p:sp>
        <p:nvSpPr>
          <p:cNvPr id="10" name="Rounded Rectangle 4">
            <a:extLst>
              <a:ext uri="{FF2B5EF4-FFF2-40B4-BE49-F238E27FC236}">
                <a16:creationId xmlns:a16="http://schemas.microsoft.com/office/drawing/2014/main" id="{64DAAE96-66D0-4274-B7A6-3C3D681A4678}"/>
              </a:ext>
            </a:extLst>
          </p:cNvPr>
          <p:cNvSpPr/>
          <p:nvPr/>
        </p:nvSpPr>
        <p:spPr>
          <a:xfrm>
            <a:off x="609600" y="500096"/>
            <a:ext cx="1238738" cy="265271"/>
          </a:xfrm>
          <a:prstGeom prst="roundRect">
            <a:avLst>
              <a:gd name="adj" fmla="val 13777"/>
            </a:avLst>
          </a:prstGeom>
          <a:solidFill>
            <a:srgbClr val="F7065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algn="ctr"/>
            <a:r>
              <a:rPr lang="en-US" sz="1000">
                <a:solidFill>
                  <a:schemeClr val="bg1"/>
                </a:solidFill>
              </a:rPr>
              <a:t>INTERNAL USE ONLY</a:t>
            </a:r>
          </a:p>
        </p:txBody>
      </p:sp>
    </p:spTree>
    <p:extLst>
      <p:ext uri="{BB962C8B-B14F-4D97-AF65-F5344CB8AC3E}">
        <p14:creationId xmlns:p14="http://schemas.microsoft.com/office/powerpoint/2010/main" val="77672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E1FE1C-CA85-1B4C-778C-687B22948FAB}"/>
              </a:ext>
            </a:extLst>
          </p:cNvPr>
          <p:cNvSpPr>
            <a:spLocks noGrp="1"/>
          </p:cNvSpPr>
          <p:nvPr>
            <p:ph type="body" sz="quarter" idx="18"/>
          </p:nvPr>
        </p:nvSpPr>
        <p:spPr/>
        <p:txBody>
          <a:bodyPr/>
          <a:lstStyle/>
          <a:p>
            <a:r>
              <a:rPr lang="en-US"/>
              <a:t>Security With Multiple Galaxies</a:t>
            </a:r>
          </a:p>
        </p:txBody>
      </p:sp>
      <p:sp>
        <p:nvSpPr>
          <p:cNvPr id="3" name="Text Placeholder 2">
            <a:extLst>
              <a:ext uri="{FF2B5EF4-FFF2-40B4-BE49-F238E27FC236}">
                <a16:creationId xmlns:a16="http://schemas.microsoft.com/office/drawing/2014/main" id="{3766E48B-4886-2627-ABBF-690107F539D4}"/>
              </a:ext>
            </a:extLst>
          </p:cNvPr>
          <p:cNvSpPr>
            <a:spLocks noGrp="1"/>
          </p:cNvSpPr>
          <p:nvPr>
            <p:ph type="body" sz="quarter" idx="25"/>
          </p:nvPr>
        </p:nvSpPr>
        <p:spPr/>
        <p:txBody>
          <a:bodyPr/>
          <a:lstStyle/>
          <a:p>
            <a:endParaRPr lang="en-US"/>
          </a:p>
        </p:txBody>
      </p:sp>
      <p:sp>
        <p:nvSpPr>
          <p:cNvPr id="4" name="Footer Placeholder 3">
            <a:extLst>
              <a:ext uri="{FF2B5EF4-FFF2-40B4-BE49-F238E27FC236}">
                <a16:creationId xmlns:a16="http://schemas.microsoft.com/office/drawing/2014/main" id="{C32E1EDE-8E86-0407-4085-9EF7F019F32D}"/>
              </a:ext>
            </a:extLst>
          </p:cNvPr>
          <p:cNvSpPr>
            <a:spLocks noGrp="1"/>
          </p:cNvSpPr>
          <p:nvPr>
            <p:ph type="ftr" sz="quarter" idx="27"/>
          </p:nvPr>
        </p:nvSpPr>
        <p:spPr/>
        <p:txBody>
          <a:bodyPr/>
          <a:lstStyle/>
          <a:p>
            <a:r>
              <a:rPr lang="en-US"/>
              <a:t>©2024 AVEVA Group plc and its subsidiaries. All rights reserved.</a:t>
            </a:r>
            <a:endParaRPr lang="en-GB"/>
          </a:p>
        </p:txBody>
      </p:sp>
      <p:sp>
        <p:nvSpPr>
          <p:cNvPr id="5" name="Slide Number Placeholder 4">
            <a:extLst>
              <a:ext uri="{FF2B5EF4-FFF2-40B4-BE49-F238E27FC236}">
                <a16:creationId xmlns:a16="http://schemas.microsoft.com/office/drawing/2014/main" id="{D5335D1B-1FEF-AE7C-4A7A-7CE58356409C}"/>
              </a:ext>
            </a:extLst>
          </p:cNvPr>
          <p:cNvSpPr>
            <a:spLocks noGrp="1"/>
          </p:cNvSpPr>
          <p:nvPr>
            <p:ph type="sldNum" sz="quarter" idx="28"/>
          </p:nvPr>
        </p:nvSpPr>
        <p:spPr/>
        <p:txBody>
          <a:bodyPr/>
          <a:lstStyle/>
          <a:p>
            <a:fld id="{267CDB12-45E5-4FD7-AE50-9CB5AFC72BA1}" type="slidenum">
              <a:rPr lang="en-GB" smtClean="0"/>
              <a:pPr/>
              <a:t>10</a:t>
            </a:fld>
            <a:endParaRPr lang="en-GB"/>
          </a:p>
        </p:txBody>
      </p:sp>
      <p:sp>
        <p:nvSpPr>
          <p:cNvPr id="6" name="Text Placeholder 5">
            <a:extLst>
              <a:ext uri="{FF2B5EF4-FFF2-40B4-BE49-F238E27FC236}">
                <a16:creationId xmlns:a16="http://schemas.microsoft.com/office/drawing/2014/main" id="{9DB589B4-0663-012C-03C0-41A3A7368300}"/>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168453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2E8F7-7DC4-8B7A-15D4-F83A509581CB}"/>
              </a:ext>
            </a:extLst>
          </p:cNvPr>
          <p:cNvSpPr>
            <a:spLocks noGrp="1"/>
          </p:cNvSpPr>
          <p:nvPr>
            <p:ph type="title"/>
          </p:nvPr>
        </p:nvSpPr>
        <p:spPr/>
        <p:txBody>
          <a:bodyPr/>
          <a:lstStyle/>
          <a:p>
            <a:r>
              <a:rPr lang="en-US"/>
              <a:t>Configuration of Security</a:t>
            </a:r>
          </a:p>
        </p:txBody>
      </p:sp>
      <p:sp>
        <p:nvSpPr>
          <p:cNvPr id="3" name="Footer Placeholder 2">
            <a:extLst>
              <a:ext uri="{FF2B5EF4-FFF2-40B4-BE49-F238E27FC236}">
                <a16:creationId xmlns:a16="http://schemas.microsoft.com/office/drawing/2014/main" id="{C3927016-C932-2411-E3B0-27044ECFDA6E}"/>
              </a:ext>
            </a:extLst>
          </p:cNvPr>
          <p:cNvSpPr>
            <a:spLocks noGrp="1"/>
          </p:cNvSpPr>
          <p:nvPr>
            <p:ph type="ftr" sz="quarter" idx="19"/>
          </p:nvPr>
        </p:nvSpPr>
        <p:spPr/>
        <p:txBody>
          <a:bodyPr/>
          <a:lstStyle/>
          <a:p>
            <a:r>
              <a:rPr lang="en-US"/>
              <a:t>©2024 AVEVA Group plc and its subsidiaries. All rights reserved.</a:t>
            </a:r>
            <a:endParaRPr lang="en-GB"/>
          </a:p>
        </p:txBody>
      </p:sp>
      <p:sp>
        <p:nvSpPr>
          <p:cNvPr id="4" name="Slide Number Placeholder 3">
            <a:extLst>
              <a:ext uri="{FF2B5EF4-FFF2-40B4-BE49-F238E27FC236}">
                <a16:creationId xmlns:a16="http://schemas.microsoft.com/office/drawing/2014/main" id="{7D96ED38-5595-0F5F-8622-220ED12969CF}"/>
              </a:ext>
            </a:extLst>
          </p:cNvPr>
          <p:cNvSpPr>
            <a:spLocks noGrp="1"/>
          </p:cNvSpPr>
          <p:nvPr>
            <p:ph type="sldNum" sz="quarter" idx="20"/>
          </p:nvPr>
        </p:nvSpPr>
        <p:spPr/>
        <p:txBody>
          <a:bodyPr/>
          <a:lstStyle/>
          <a:p>
            <a:fld id="{267CDB12-45E5-4FD7-AE50-9CB5AFC72BA1}" type="slidenum">
              <a:rPr lang="en-GB" smtClean="0"/>
              <a:pPr/>
              <a:t>11</a:t>
            </a:fld>
            <a:endParaRPr lang="en-GB"/>
          </a:p>
        </p:txBody>
      </p:sp>
      <p:sp>
        <p:nvSpPr>
          <p:cNvPr id="5" name="Text Placeholder 4">
            <a:extLst>
              <a:ext uri="{FF2B5EF4-FFF2-40B4-BE49-F238E27FC236}">
                <a16:creationId xmlns:a16="http://schemas.microsoft.com/office/drawing/2014/main" id="{27E35114-BFB3-4317-03FB-E52E74CC78E5}"/>
              </a:ext>
            </a:extLst>
          </p:cNvPr>
          <p:cNvSpPr>
            <a:spLocks noGrp="1"/>
          </p:cNvSpPr>
          <p:nvPr>
            <p:ph type="body" sz="quarter" idx="13"/>
          </p:nvPr>
        </p:nvSpPr>
        <p:spPr/>
        <p:txBody>
          <a:bodyPr/>
          <a:lstStyle/>
          <a:p>
            <a:r>
              <a:rPr lang="en-US"/>
              <a:t>Security is modeled in the Galaxy Repository</a:t>
            </a:r>
          </a:p>
        </p:txBody>
      </p:sp>
      <p:sp>
        <p:nvSpPr>
          <p:cNvPr id="6" name="Content Placeholder 5">
            <a:extLst>
              <a:ext uri="{FF2B5EF4-FFF2-40B4-BE49-F238E27FC236}">
                <a16:creationId xmlns:a16="http://schemas.microsoft.com/office/drawing/2014/main" id="{89770D09-6376-355F-AAB9-A8B53B56576D}"/>
              </a:ext>
            </a:extLst>
          </p:cNvPr>
          <p:cNvSpPr>
            <a:spLocks noGrp="1"/>
          </p:cNvSpPr>
          <p:nvPr>
            <p:ph sz="quarter" idx="21"/>
          </p:nvPr>
        </p:nvSpPr>
        <p:spPr/>
        <p:txBody>
          <a:bodyPr>
            <a:normAutofit fontScale="92500" lnSpcReduction="10000"/>
          </a:bodyPr>
          <a:lstStyle/>
          <a:p>
            <a:r>
              <a:rPr lang="en-US"/>
              <a:t>Security is based on a hierarchy of configurations</a:t>
            </a:r>
          </a:p>
          <a:p>
            <a:pPr lvl="1"/>
            <a:r>
              <a:rPr lang="en-US"/>
              <a:t>User is authorized from Authentication Provider</a:t>
            </a:r>
          </a:p>
          <a:p>
            <a:pPr lvl="1"/>
            <a:r>
              <a:rPr lang="en-US"/>
              <a:t>Roles are assigned to user </a:t>
            </a:r>
          </a:p>
          <a:p>
            <a:pPr lvl="2"/>
            <a:r>
              <a:rPr lang="en-US"/>
              <a:t>Assigned in Authentication Provider</a:t>
            </a:r>
          </a:p>
          <a:p>
            <a:pPr lvl="2"/>
            <a:r>
              <a:rPr lang="en-US"/>
              <a:t>Domain Groups are Imported as Roles</a:t>
            </a:r>
          </a:p>
          <a:p>
            <a:pPr lvl="2"/>
            <a:r>
              <a:rPr lang="en-US"/>
              <a:t>Roles are allocated permissions in Security Model</a:t>
            </a:r>
          </a:p>
          <a:p>
            <a:pPr lvl="3"/>
            <a:r>
              <a:rPr lang="en-US"/>
              <a:t>General Permissions</a:t>
            </a:r>
          </a:p>
          <a:p>
            <a:pPr lvl="4"/>
            <a:r>
              <a:rPr lang="en-US"/>
              <a:t>IDE Permissions</a:t>
            </a:r>
          </a:p>
          <a:p>
            <a:pPr lvl="5"/>
            <a:r>
              <a:rPr lang="en-US"/>
              <a:t>Importing and Exporting</a:t>
            </a:r>
          </a:p>
          <a:p>
            <a:pPr lvl="5"/>
            <a:r>
              <a:rPr lang="en-US"/>
              <a:t>Platforms, Engines, Areas, DIOs, </a:t>
            </a:r>
            <a:r>
              <a:rPr lang="en-US" err="1"/>
              <a:t>AppObjects</a:t>
            </a:r>
            <a:endParaRPr lang="en-US"/>
          </a:p>
          <a:p>
            <a:pPr lvl="6"/>
            <a:r>
              <a:rPr lang="en-US"/>
              <a:t>Create/Modify/Delete Templates or Instances</a:t>
            </a:r>
          </a:p>
          <a:p>
            <a:pPr lvl="5"/>
            <a:r>
              <a:rPr lang="en-US"/>
              <a:t>Security Modifications</a:t>
            </a:r>
          </a:p>
          <a:p>
            <a:pPr lvl="5"/>
            <a:r>
              <a:rPr lang="en-US"/>
              <a:t>Graphics Management Permissions</a:t>
            </a:r>
          </a:p>
          <a:p>
            <a:pPr lvl="5"/>
            <a:r>
              <a:rPr lang="en-US"/>
              <a:t>Alarm Management Strategy</a:t>
            </a:r>
          </a:p>
          <a:p>
            <a:pPr lvl="4"/>
            <a:r>
              <a:rPr lang="en-US"/>
              <a:t>OCMC Permissions</a:t>
            </a:r>
          </a:p>
        </p:txBody>
      </p:sp>
      <p:sp>
        <p:nvSpPr>
          <p:cNvPr id="7" name="Content Placeholder 6">
            <a:extLst>
              <a:ext uri="{FF2B5EF4-FFF2-40B4-BE49-F238E27FC236}">
                <a16:creationId xmlns:a16="http://schemas.microsoft.com/office/drawing/2014/main" id="{4C378840-524F-5954-AAC3-C99D867934BC}"/>
              </a:ext>
            </a:extLst>
          </p:cNvPr>
          <p:cNvSpPr>
            <a:spLocks noGrp="1"/>
          </p:cNvSpPr>
          <p:nvPr>
            <p:ph sz="quarter" idx="22"/>
          </p:nvPr>
        </p:nvSpPr>
        <p:spPr/>
        <p:txBody>
          <a:bodyPr>
            <a:normAutofit lnSpcReduction="10000"/>
          </a:bodyPr>
          <a:lstStyle/>
          <a:p>
            <a:r>
              <a:rPr lang="en-US"/>
              <a:t>Security groups</a:t>
            </a:r>
          </a:p>
          <a:p>
            <a:pPr lvl="1"/>
            <a:r>
              <a:rPr lang="en-US"/>
              <a:t>Contain Objects</a:t>
            </a:r>
          </a:p>
          <a:p>
            <a:pPr lvl="1"/>
            <a:r>
              <a:rPr lang="en-US"/>
              <a:t>Only Instances have relevance</a:t>
            </a:r>
          </a:p>
          <a:p>
            <a:pPr lvl="1"/>
            <a:r>
              <a:rPr lang="en-US"/>
              <a:t>Runtime Permissions for Objects in Group by Role</a:t>
            </a:r>
          </a:p>
          <a:p>
            <a:pPr lvl="2"/>
            <a:r>
              <a:rPr lang="en-US"/>
              <a:t>Alarms</a:t>
            </a:r>
          </a:p>
          <a:p>
            <a:pPr lvl="3"/>
            <a:r>
              <a:rPr lang="en-US"/>
              <a:t>Can Acknowledge Alarms</a:t>
            </a:r>
          </a:p>
          <a:p>
            <a:pPr lvl="3"/>
            <a:r>
              <a:rPr lang="en-US"/>
              <a:t>Can Shelve Alarms\</a:t>
            </a:r>
          </a:p>
          <a:p>
            <a:pPr lvl="3"/>
            <a:r>
              <a:rPr lang="en-US"/>
              <a:t>Can Modify Alarm Modes</a:t>
            </a:r>
          </a:p>
          <a:p>
            <a:pPr lvl="3"/>
            <a:r>
              <a:rPr lang="en-US"/>
              <a:t>Can Modify Plant States</a:t>
            </a:r>
          </a:p>
          <a:p>
            <a:pPr lvl="2"/>
            <a:r>
              <a:rPr lang="en-US"/>
              <a:t>Can Modify “Configure” Attributes</a:t>
            </a:r>
          </a:p>
          <a:p>
            <a:pPr lvl="2"/>
            <a:r>
              <a:rPr lang="en-US"/>
              <a:t>Can Modify “Operate” Attributes</a:t>
            </a:r>
          </a:p>
          <a:p>
            <a:pPr lvl="2"/>
            <a:r>
              <a:rPr lang="en-US"/>
              <a:t>Can Modify “Tune” Attributes</a:t>
            </a:r>
          </a:p>
          <a:p>
            <a:pPr lvl="2"/>
            <a:r>
              <a:rPr lang="en-US"/>
              <a:t>Can Verify Writes</a:t>
            </a:r>
          </a:p>
        </p:txBody>
      </p:sp>
    </p:spTree>
    <p:extLst>
      <p:ext uri="{BB962C8B-B14F-4D97-AF65-F5344CB8AC3E}">
        <p14:creationId xmlns:p14="http://schemas.microsoft.com/office/powerpoint/2010/main" val="166980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C7F885-6719-6931-47E4-8D811AF9D4E2}"/>
              </a:ext>
            </a:extLst>
          </p:cNvPr>
          <p:cNvPicPr>
            <a:picLocks noChangeAspect="1"/>
          </p:cNvPicPr>
          <p:nvPr/>
        </p:nvPicPr>
        <p:blipFill>
          <a:blip r:embed="rId2"/>
          <a:stretch>
            <a:fillRect/>
          </a:stretch>
        </p:blipFill>
        <p:spPr>
          <a:xfrm>
            <a:off x="5792915" y="2028151"/>
            <a:ext cx="3829382" cy="4370449"/>
          </a:xfrm>
          <a:prstGeom prst="rect">
            <a:avLst/>
          </a:prstGeom>
        </p:spPr>
      </p:pic>
      <p:sp>
        <p:nvSpPr>
          <p:cNvPr id="2" name="Title 1">
            <a:extLst>
              <a:ext uri="{FF2B5EF4-FFF2-40B4-BE49-F238E27FC236}">
                <a16:creationId xmlns:a16="http://schemas.microsoft.com/office/drawing/2014/main" id="{482E06A6-6828-CB0B-7507-E6608A60A060}"/>
              </a:ext>
            </a:extLst>
          </p:cNvPr>
          <p:cNvSpPr>
            <a:spLocks noGrp="1"/>
          </p:cNvSpPr>
          <p:nvPr>
            <p:ph type="title"/>
          </p:nvPr>
        </p:nvSpPr>
        <p:spPr/>
        <p:txBody>
          <a:bodyPr/>
          <a:lstStyle/>
          <a:p>
            <a:r>
              <a:rPr lang="en-US"/>
              <a:t>Multi Developer Security</a:t>
            </a:r>
          </a:p>
        </p:txBody>
      </p:sp>
      <p:sp>
        <p:nvSpPr>
          <p:cNvPr id="3" name="Footer Placeholder 2">
            <a:extLst>
              <a:ext uri="{FF2B5EF4-FFF2-40B4-BE49-F238E27FC236}">
                <a16:creationId xmlns:a16="http://schemas.microsoft.com/office/drawing/2014/main" id="{68EE7120-C7D0-25BD-C84D-A69213CC5443}"/>
              </a:ext>
            </a:extLst>
          </p:cNvPr>
          <p:cNvSpPr>
            <a:spLocks noGrp="1"/>
          </p:cNvSpPr>
          <p:nvPr>
            <p:ph type="ftr" sz="quarter" idx="19"/>
          </p:nvPr>
        </p:nvSpPr>
        <p:spPr/>
        <p:txBody>
          <a:bodyPr/>
          <a:lstStyle/>
          <a:p>
            <a:r>
              <a:rPr lang="en-US"/>
              <a:t>©2024 AVEVA Group plc and its subsidiaries. All rights reserved.</a:t>
            </a:r>
            <a:endParaRPr lang="en-GB"/>
          </a:p>
        </p:txBody>
      </p:sp>
      <p:sp>
        <p:nvSpPr>
          <p:cNvPr id="4" name="Slide Number Placeholder 3">
            <a:extLst>
              <a:ext uri="{FF2B5EF4-FFF2-40B4-BE49-F238E27FC236}">
                <a16:creationId xmlns:a16="http://schemas.microsoft.com/office/drawing/2014/main" id="{9B0BCD31-7C26-F7D6-0509-07F8CA88B6A1}"/>
              </a:ext>
            </a:extLst>
          </p:cNvPr>
          <p:cNvSpPr>
            <a:spLocks noGrp="1"/>
          </p:cNvSpPr>
          <p:nvPr>
            <p:ph type="sldNum" sz="quarter" idx="20"/>
          </p:nvPr>
        </p:nvSpPr>
        <p:spPr/>
        <p:txBody>
          <a:bodyPr/>
          <a:lstStyle/>
          <a:p>
            <a:fld id="{267CDB12-45E5-4FD7-AE50-9CB5AFC72BA1}" type="slidenum">
              <a:rPr lang="en-GB" smtClean="0"/>
              <a:pPr/>
              <a:t>12</a:t>
            </a:fld>
            <a:endParaRPr lang="en-GB"/>
          </a:p>
        </p:txBody>
      </p:sp>
      <p:sp>
        <p:nvSpPr>
          <p:cNvPr id="5" name="Text Placeholder 4">
            <a:extLst>
              <a:ext uri="{FF2B5EF4-FFF2-40B4-BE49-F238E27FC236}">
                <a16:creationId xmlns:a16="http://schemas.microsoft.com/office/drawing/2014/main" id="{75CE3437-08D1-C8FA-85F1-5050E6F6E365}"/>
              </a:ext>
            </a:extLst>
          </p:cNvPr>
          <p:cNvSpPr>
            <a:spLocks noGrp="1"/>
          </p:cNvSpPr>
          <p:nvPr>
            <p:ph type="body" sz="quarter" idx="13"/>
          </p:nvPr>
        </p:nvSpPr>
        <p:spPr/>
        <p:txBody>
          <a:bodyPr/>
          <a:lstStyle/>
          <a:p>
            <a:endParaRPr lang="en-US"/>
          </a:p>
        </p:txBody>
      </p:sp>
      <p:sp>
        <p:nvSpPr>
          <p:cNvPr id="6" name="Content Placeholder 5">
            <a:extLst>
              <a:ext uri="{FF2B5EF4-FFF2-40B4-BE49-F238E27FC236}">
                <a16:creationId xmlns:a16="http://schemas.microsoft.com/office/drawing/2014/main" id="{FDBD2B37-036D-6B54-F5DE-16CC67F60DF1}"/>
              </a:ext>
            </a:extLst>
          </p:cNvPr>
          <p:cNvSpPr>
            <a:spLocks noGrp="1"/>
          </p:cNvSpPr>
          <p:nvPr>
            <p:ph sz="quarter" idx="21"/>
          </p:nvPr>
        </p:nvSpPr>
        <p:spPr/>
        <p:txBody>
          <a:bodyPr/>
          <a:lstStyle/>
          <a:p>
            <a:r>
              <a:rPr lang="en-US"/>
              <a:t>ADS</a:t>
            </a:r>
          </a:p>
          <a:p>
            <a:pPr lvl="1"/>
            <a:r>
              <a:rPr lang="en-US"/>
              <a:t>Domain Group for Developers</a:t>
            </a:r>
          </a:p>
          <a:p>
            <a:pPr lvl="2"/>
            <a:r>
              <a:rPr lang="en-US"/>
              <a:t>CLOUD\</a:t>
            </a:r>
            <a:r>
              <a:rPr lang="en-US" err="1"/>
              <a:t>aaConfigTools</a:t>
            </a:r>
            <a:endParaRPr lang="en-US"/>
          </a:p>
          <a:p>
            <a:pPr lvl="2"/>
            <a:r>
              <a:rPr lang="en-US"/>
              <a:t>CLOUD\</a:t>
            </a:r>
            <a:r>
              <a:rPr lang="en-US" err="1"/>
              <a:t>aaAdmins</a:t>
            </a:r>
            <a:endParaRPr lang="en-US"/>
          </a:p>
          <a:p>
            <a:r>
              <a:rPr lang="en-US"/>
              <a:t>GR</a:t>
            </a:r>
          </a:p>
          <a:p>
            <a:pPr lvl="1"/>
            <a:r>
              <a:rPr lang="en-US" err="1"/>
              <a:t>aaConfigTools</a:t>
            </a:r>
            <a:endParaRPr lang="en-US"/>
          </a:p>
          <a:p>
            <a:pPr lvl="2"/>
            <a:r>
              <a:rPr lang="en-US"/>
              <a:t>Includes CLOUD\</a:t>
            </a:r>
            <a:r>
              <a:rPr lang="en-US" err="1"/>
              <a:t>aaDevTools</a:t>
            </a:r>
            <a:endParaRPr lang="en-US"/>
          </a:p>
          <a:p>
            <a:pPr lvl="2"/>
            <a:r>
              <a:rPr lang="en-US"/>
              <a:t>Includes CLOUD\</a:t>
            </a:r>
            <a:r>
              <a:rPr lang="en-US" err="1"/>
              <a:t>aaAdmins</a:t>
            </a:r>
            <a:endParaRPr lang="en-US"/>
          </a:p>
          <a:p>
            <a:r>
              <a:rPr lang="en-US" err="1"/>
              <a:t>DEVn</a:t>
            </a:r>
            <a:endParaRPr lang="en-US"/>
          </a:p>
          <a:p>
            <a:pPr lvl="1"/>
            <a:r>
              <a:rPr lang="en-US" err="1"/>
              <a:t>aaConfigTools</a:t>
            </a:r>
            <a:endParaRPr lang="en-US"/>
          </a:p>
          <a:p>
            <a:pPr lvl="2"/>
            <a:r>
              <a:rPr lang="en-US"/>
              <a:t>Includes CLOUD\</a:t>
            </a:r>
            <a:r>
              <a:rPr lang="en-US" err="1"/>
              <a:t>aaDevTools</a:t>
            </a:r>
            <a:endParaRPr lang="en-US"/>
          </a:p>
        </p:txBody>
      </p:sp>
      <p:pic>
        <p:nvPicPr>
          <p:cNvPr id="17" name="Picture 16">
            <a:extLst>
              <a:ext uri="{FF2B5EF4-FFF2-40B4-BE49-F238E27FC236}">
                <a16:creationId xmlns:a16="http://schemas.microsoft.com/office/drawing/2014/main" id="{FF8849FD-6B63-7830-D625-6D438B8189C0}"/>
              </a:ext>
            </a:extLst>
          </p:cNvPr>
          <p:cNvPicPr>
            <a:picLocks noChangeAspect="1"/>
          </p:cNvPicPr>
          <p:nvPr/>
        </p:nvPicPr>
        <p:blipFill>
          <a:blip r:embed="rId3"/>
          <a:stretch>
            <a:fillRect/>
          </a:stretch>
        </p:blipFill>
        <p:spPr>
          <a:xfrm>
            <a:off x="4958290" y="1640383"/>
            <a:ext cx="3772227" cy="4332345"/>
          </a:xfrm>
          <a:prstGeom prst="rect">
            <a:avLst/>
          </a:prstGeom>
        </p:spPr>
      </p:pic>
      <p:pic>
        <p:nvPicPr>
          <p:cNvPr id="13" name="Picture 12">
            <a:extLst>
              <a:ext uri="{FF2B5EF4-FFF2-40B4-BE49-F238E27FC236}">
                <a16:creationId xmlns:a16="http://schemas.microsoft.com/office/drawing/2014/main" id="{1CCB6F92-3257-32C0-DC89-29AA1762D05F}"/>
              </a:ext>
            </a:extLst>
          </p:cNvPr>
          <p:cNvPicPr>
            <a:picLocks noChangeAspect="1"/>
          </p:cNvPicPr>
          <p:nvPr/>
        </p:nvPicPr>
        <p:blipFill>
          <a:blip r:embed="rId4"/>
          <a:stretch>
            <a:fillRect/>
          </a:stretch>
        </p:blipFill>
        <p:spPr>
          <a:xfrm>
            <a:off x="4255377" y="1389888"/>
            <a:ext cx="3798899" cy="4305673"/>
          </a:xfrm>
          <a:prstGeom prst="rect">
            <a:avLst/>
          </a:prstGeom>
        </p:spPr>
      </p:pic>
      <p:pic>
        <p:nvPicPr>
          <p:cNvPr id="15" name="Picture 14">
            <a:extLst>
              <a:ext uri="{FF2B5EF4-FFF2-40B4-BE49-F238E27FC236}">
                <a16:creationId xmlns:a16="http://schemas.microsoft.com/office/drawing/2014/main" id="{BFA5ED1D-69FB-7D8D-7F34-7B19EDDFE9C9}"/>
              </a:ext>
            </a:extLst>
          </p:cNvPr>
          <p:cNvPicPr>
            <a:picLocks noChangeAspect="1"/>
          </p:cNvPicPr>
          <p:nvPr/>
        </p:nvPicPr>
        <p:blipFill>
          <a:blip r:embed="rId5"/>
          <a:stretch>
            <a:fillRect/>
          </a:stretch>
        </p:blipFill>
        <p:spPr>
          <a:xfrm>
            <a:off x="8054276" y="1367943"/>
            <a:ext cx="3798899" cy="4324725"/>
          </a:xfrm>
          <a:prstGeom prst="rect">
            <a:avLst/>
          </a:prstGeom>
        </p:spPr>
      </p:pic>
      <p:sp>
        <p:nvSpPr>
          <p:cNvPr id="19" name="Content Placeholder 18">
            <a:extLst>
              <a:ext uri="{FF2B5EF4-FFF2-40B4-BE49-F238E27FC236}">
                <a16:creationId xmlns:a16="http://schemas.microsoft.com/office/drawing/2014/main" id="{39212D1A-8DA2-BC73-BB6B-29F42DECDFE1}"/>
              </a:ext>
            </a:extLst>
          </p:cNvPr>
          <p:cNvSpPr>
            <a:spLocks noGrp="1"/>
          </p:cNvSpPr>
          <p:nvPr>
            <p:ph sz="quarter" idx="22"/>
          </p:nvPr>
        </p:nvSpPr>
        <p:spPr/>
        <p:txBody>
          <a:bodyPr/>
          <a:lstStyle/>
          <a:p>
            <a:endParaRPr lang="en-US"/>
          </a:p>
        </p:txBody>
      </p:sp>
    </p:spTree>
    <p:extLst>
      <p:ext uri="{BB962C8B-B14F-4D97-AF65-F5344CB8AC3E}">
        <p14:creationId xmlns:p14="http://schemas.microsoft.com/office/powerpoint/2010/main" val="185637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539D-292A-D837-DBF9-CB31525C08B2}"/>
              </a:ext>
            </a:extLst>
          </p:cNvPr>
          <p:cNvSpPr>
            <a:spLocks noGrp="1"/>
          </p:cNvSpPr>
          <p:nvPr>
            <p:ph type="title"/>
          </p:nvPr>
        </p:nvSpPr>
        <p:spPr/>
        <p:txBody>
          <a:bodyPr/>
          <a:lstStyle/>
          <a:p>
            <a:r>
              <a:rPr lang="en-US"/>
              <a:t>Historian Configuration</a:t>
            </a:r>
          </a:p>
        </p:txBody>
      </p:sp>
      <p:sp>
        <p:nvSpPr>
          <p:cNvPr id="3" name="Footer Placeholder 2">
            <a:extLst>
              <a:ext uri="{FF2B5EF4-FFF2-40B4-BE49-F238E27FC236}">
                <a16:creationId xmlns:a16="http://schemas.microsoft.com/office/drawing/2014/main" id="{9BE64C40-1DAD-6AFA-21BA-3F38AC9CDE6F}"/>
              </a:ext>
            </a:extLst>
          </p:cNvPr>
          <p:cNvSpPr>
            <a:spLocks noGrp="1"/>
          </p:cNvSpPr>
          <p:nvPr>
            <p:ph type="ftr" sz="quarter" idx="19"/>
          </p:nvPr>
        </p:nvSpPr>
        <p:spPr/>
        <p:txBody>
          <a:bodyPr/>
          <a:lstStyle/>
          <a:p>
            <a:r>
              <a:rPr lang="en-US"/>
              <a:t>©2024 AVEVA Group plc and its subsidiaries. All rights reserved.</a:t>
            </a:r>
            <a:endParaRPr lang="en-GB"/>
          </a:p>
        </p:txBody>
      </p:sp>
      <p:sp>
        <p:nvSpPr>
          <p:cNvPr id="4" name="Slide Number Placeholder 3">
            <a:extLst>
              <a:ext uri="{FF2B5EF4-FFF2-40B4-BE49-F238E27FC236}">
                <a16:creationId xmlns:a16="http://schemas.microsoft.com/office/drawing/2014/main" id="{8D61BD86-7A8D-1361-5A94-2D891B907A74}"/>
              </a:ext>
            </a:extLst>
          </p:cNvPr>
          <p:cNvSpPr>
            <a:spLocks noGrp="1"/>
          </p:cNvSpPr>
          <p:nvPr>
            <p:ph type="sldNum" sz="quarter" idx="20"/>
          </p:nvPr>
        </p:nvSpPr>
        <p:spPr/>
        <p:txBody>
          <a:bodyPr/>
          <a:lstStyle/>
          <a:p>
            <a:fld id="{267CDB12-45E5-4FD7-AE50-9CB5AFC72BA1}" type="slidenum">
              <a:rPr lang="en-GB" smtClean="0"/>
              <a:pPr/>
              <a:t>13</a:t>
            </a:fld>
            <a:endParaRPr lang="en-GB"/>
          </a:p>
        </p:txBody>
      </p:sp>
      <p:sp>
        <p:nvSpPr>
          <p:cNvPr id="5" name="Text Placeholder 4">
            <a:extLst>
              <a:ext uri="{FF2B5EF4-FFF2-40B4-BE49-F238E27FC236}">
                <a16:creationId xmlns:a16="http://schemas.microsoft.com/office/drawing/2014/main" id="{E412B323-31F4-5742-7970-D480213A4915}"/>
              </a:ext>
            </a:extLst>
          </p:cNvPr>
          <p:cNvSpPr>
            <a:spLocks noGrp="1"/>
          </p:cNvSpPr>
          <p:nvPr>
            <p:ph type="body" sz="quarter" idx="13"/>
          </p:nvPr>
        </p:nvSpPr>
        <p:spPr/>
        <p:txBody>
          <a:bodyPr/>
          <a:lstStyle/>
          <a:p>
            <a:endParaRPr lang="en-US"/>
          </a:p>
        </p:txBody>
      </p:sp>
      <p:sp>
        <p:nvSpPr>
          <p:cNvPr id="6" name="Content Placeholder 5">
            <a:extLst>
              <a:ext uri="{FF2B5EF4-FFF2-40B4-BE49-F238E27FC236}">
                <a16:creationId xmlns:a16="http://schemas.microsoft.com/office/drawing/2014/main" id="{6841172D-BC86-4895-417F-12EAD42CCF0B}"/>
              </a:ext>
            </a:extLst>
          </p:cNvPr>
          <p:cNvSpPr>
            <a:spLocks noGrp="1"/>
          </p:cNvSpPr>
          <p:nvPr>
            <p:ph sz="quarter" idx="21"/>
          </p:nvPr>
        </p:nvSpPr>
        <p:spPr/>
        <p:txBody>
          <a:bodyPr>
            <a:normAutofit fontScale="92500" lnSpcReduction="10000"/>
          </a:bodyPr>
          <a:lstStyle/>
          <a:p>
            <a:r>
              <a:rPr lang="en-US"/>
              <a:t>Historian Local Groups</a:t>
            </a:r>
          </a:p>
          <a:p>
            <a:pPr lvl="1"/>
            <a:r>
              <a:rPr lang="en-US" err="1"/>
              <a:t>aaAdministrators</a:t>
            </a:r>
            <a:endParaRPr lang="en-US"/>
          </a:p>
          <a:p>
            <a:pPr lvl="1"/>
            <a:r>
              <a:rPr lang="en-US" err="1"/>
              <a:t>aaPowerUsers</a:t>
            </a:r>
            <a:endParaRPr lang="en-US"/>
          </a:p>
          <a:p>
            <a:pPr lvl="1"/>
            <a:r>
              <a:rPr lang="en-US" err="1"/>
              <a:t>aaUsers</a:t>
            </a:r>
            <a:endParaRPr lang="en-US"/>
          </a:p>
          <a:p>
            <a:r>
              <a:rPr lang="en-US"/>
              <a:t>MS SQL Server</a:t>
            </a:r>
          </a:p>
          <a:p>
            <a:pPr lvl="1"/>
            <a:r>
              <a:rPr lang="en-US"/>
              <a:t>Historian Administrators</a:t>
            </a:r>
          </a:p>
          <a:p>
            <a:pPr lvl="2"/>
            <a:r>
              <a:rPr lang="en-US" err="1"/>
              <a:t>SysAdmin</a:t>
            </a:r>
            <a:r>
              <a:rPr lang="en-US"/>
              <a:t> Role</a:t>
            </a:r>
          </a:p>
          <a:p>
            <a:r>
              <a:rPr lang="en-US"/>
              <a:t>AVEVA -&gt; Configurator</a:t>
            </a:r>
          </a:p>
          <a:p>
            <a:pPr lvl="1"/>
            <a:r>
              <a:rPr lang="en-US"/>
              <a:t>AVEVA Historian</a:t>
            </a:r>
          </a:p>
          <a:p>
            <a:pPr lvl="2"/>
            <a:r>
              <a:rPr lang="en-US"/>
              <a:t>Security Section – Add Users…</a:t>
            </a:r>
          </a:p>
          <a:p>
            <a:pPr lvl="3"/>
            <a:r>
              <a:rPr lang="en-US"/>
              <a:t>Object Type – Enable Groups</a:t>
            </a:r>
          </a:p>
          <a:p>
            <a:pPr lvl="3"/>
            <a:r>
              <a:rPr lang="en-US"/>
              <a:t>Advanced… -&gt; Find Now</a:t>
            </a:r>
          </a:p>
          <a:p>
            <a:pPr lvl="3"/>
            <a:r>
              <a:rPr lang="en-US"/>
              <a:t>Select the Domain Groups to add</a:t>
            </a:r>
          </a:p>
          <a:p>
            <a:pPr lvl="3"/>
            <a:endParaRPr lang="en-US"/>
          </a:p>
          <a:p>
            <a:pPr lvl="1"/>
            <a:endParaRPr lang="en-US"/>
          </a:p>
        </p:txBody>
      </p:sp>
      <p:pic>
        <p:nvPicPr>
          <p:cNvPr id="9" name="Picture 8">
            <a:extLst>
              <a:ext uri="{FF2B5EF4-FFF2-40B4-BE49-F238E27FC236}">
                <a16:creationId xmlns:a16="http://schemas.microsoft.com/office/drawing/2014/main" id="{4BA85B99-E34F-7997-2426-009A728E2AF9}"/>
              </a:ext>
            </a:extLst>
          </p:cNvPr>
          <p:cNvPicPr>
            <a:picLocks noChangeAspect="1"/>
          </p:cNvPicPr>
          <p:nvPr/>
        </p:nvPicPr>
        <p:blipFill>
          <a:blip r:embed="rId2"/>
          <a:stretch>
            <a:fillRect/>
          </a:stretch>
        </p:blipFill>
        <p:spPr>
          <a:xfrm>
            <a:off x="5954722" y="994438"/>
            <a:ext cx="5915332" cy="5081484"/>
          </a:xfrm>
          <a:prstGeom prst="rect">
            <a:avLst/>
          </a:prstGeom>
        </p:spPr>
      </p:pic>
      <p:pic>
        <p:nvPicPr>
          <p:cNvPr id="11" name="Picture 10">
            <a:extLst>
              <a:ext uri="{FF2B5EF4-FFF2-40B4-BE49-F238E27FC236}">
                <a16:creationId xmlns:a16="http://schemas.microsoft.com/office/drawing/2014/main" id="{549702F5-F6E5-078E-6192-AA04E5BED49B}"/>
              </a:ext>
            </a:extLst>
          </p:cNvPr>
          <p:cNvPicPr>
            <a:picLocks noChangeAspect="1"/>
          </p:cNvPicPr>
          <p:nvPr/>
        </p:nvPicPr>
        <p:blipFill>
          <a:blip r:embed="rId3"/>
          <a:stretch>
            <a:fillRect/>
          </a:stretch>
        </p:blipFill>
        <p:spPr>
          <a:xfrm>
            <a:off x="5954722" y="974549"/>
            <a:ext cx="4333907" cy="2371742"/>
          </a:xfrm>
          <a:prstGeom prst="rect">
            <a:avLst/>
          </a:prstGeom>
        </p:spPr>
      </p:pic>
      <p:pic>
        <p:nvPicPr>
          <p:cNvPr id="13" name="Picture 12">
            <a:extLst>
              <a:ext uri="{FF2B5EF4-FFF2-40B4-BE49-F238E27FC236}">
                <a16:creationId xmlns:a16="http://schemas.microsoft.com/office/drawing/2014/main" id="{504E9285-FC6E-4951-EF65-32FFD1364B94}"/>
              </a:ext>
            </a:extLst>
          </p:cNvPr>
          <p:cNvPicPr>
            <a:picLocks noChangeAspect="1"/>
          </p:cNvPicPr>
          <p:nvPr/>
        </p:nvPicPr>
        <p:blipFill>
          <a:blip r:embed="rId4"/>
          <a:stretch>
            <a:fillRect/>
          </a:stretch>
        </p:blipFill>
        <p:spPr>
          <a:xfrm>
            <a:off x="5954722" y="981576"/>
            <a:ext cx="4743485" cy="2752745"/>
          </a:xfrm>
          <a:prstGeom prst="rect">
            <a:avLst/>
          </a:prstGeom>
        </p:spPr>
      </p:pic>
      <p:pic>
        <p:nvPicPr>
          <p:cNvPr id="15" name="Picture 14">
            <a:extLst>
              <a:ext uri="{FF2B5EF4-FFF2-40B4-BE49-F238E27FC236}">
                <a16:creationId xmlns:a16="http://schemas.microsoft.com/office/drawing/2014/main" id="{9A884BDB-0467-B518-6CBE-FB53DA67FC8D}"/>
              </a:ext>
            </a:extLst>
          </p:cNvPr>
          <p:cNvPicPr>
            <a:picLocks noChangeAspect="1"/>
          </p:cNvPicPr>
          <p:nvPr/>
        </p:nvPicPr>
        <p:blipFill>
          <a:blip r:embed="rId5"/>
          <a:stretch>
            <a:fillRect/>
          </a:stretch>
        </p:blipFill>
        <p:spPr>
          <a:xfrm>
            <a:off x="5954721" y="986475"/>
            <a:ext cx="4743485" cy="2771795"/>
          </a:xfrm>
          <a:prstGeom prst="rect">
            <a:avLst/>
          </a:prstGeom>
        </p:spPr>
      </p:pic>
      <p:pic>
        <p:nvPicPr>
          <p:cNvPr id="17" name="Picture 16">
            <a:extLst>
              <a:ext uri="{FF2B5EF4-FFF2-40B4-BE49-F238E27FC236}">
                <a16:creationId xmlns:a16="http://schemas.microsoft.com/office/drawing/2014/main" id="{F60FF185-C1B2-2098-831B-8C3F00C8C6B9}"/>
              </a:ext>
            </a:extLst>
          </p:cNvPr>
          <p:cNvPicPr>
            <a:picLocks noChangeAspect="1"/>
          </p:cNvPicPr>
          <p:nvPr/>
        </p:nvPicPr>
        <p:blipFill>
          <a:blip r:embed="rId6"/>
          <a:stretch>
            <a:fillRect/>
          </a:stretch>
        </p:blipFill>
        <p:spPr>
          <a:xfrm>
            <a:off x="5954720" y="994438"/>
            <a:ext cx="4295806" cy="2400318"/>
          </a:xfrm>
          <a:prstGeom prst="rect">
            <a:avLst/>
          </a:prstGeom>
        </p:spPr>
      </p:pic>
      <p:pic>
        <p:nvPicPr>
          <p:cNvPr id="19" name="Picture 18">
            <a:extLst>
              <a:ext uri="{FF2B5EF4-FFF2-40B4-BE49-F238E27FC236}">
                <a16:creationId xmlns:a16="http://schemas.microsoft.com/office/drawing/2014/main" id="{2265B4F2-1A50-C1B5-8248-FBC985160E4F}"/>
              </a:ext>
            </a:extLst>
          </p:cNvPr>
          <p:cNvPicPr>
            <a:picLocks noChangeAspect="1"/>
          </p:cNvPicPr>
          <p:nvPr/>
        </p:nvPicPr>
        <p:blipFill>
          <a:blip r:embed="rId7"/>
          <a:stretch>
            <a:fillRect/>
          </a:stretch>
        </p:blipFill>
        <p:spPr>
          <a:xfrm>
            <a:off x="5975706" y="994438"/>
            <a:ext cx="4517712" cy="5112382"/>
          </a:xfrm>
          <a:prstGeom prst="rect">
            <a:avLst/>
          </a:prstGeom>
        </p:spPr>
      </p:pic>
      <p:pic>
        <p:nvPicPr>
          <p:cNvPr id="21" name="Picture 20">
            <a:extLst>
              <a:ext uri="{FF2B5EF4-FFF2-40B4-BE49-F238E27FC236}">
                <a16:creationId xmlns:a16="http://schemas.microsoft.com/office/drawing/2014/main" id="{BB527554-3C59-94D9-03CA-D723F977F105}"/>
              </a:ext>
            </a:extLst>
          </p:cNvPr>
          <p:cNvPicPr>
            <a:picLocks noChangeAspect="1"/>
          </p:cNvPicPr>
          <p:nvPr/>
        </p:nvPicPr>
        <p:blipFill>
          <a:blip r:embed="rId8"/>
          <a:stretch>
            <a:fillRect/>
          </a:stretch>
        </p:blipFill>
        <p:spPr>
          <a:xfrm>
            <a:off x="5947128" y="991940"/>
            <a:ext cx="4324382" cy="2409843"/>
          </a:xfrm>
          <a:prstGeom prst="rect">
            <a:avLst/>
          </a:prstGeom>
        </p:spPr>
      </p:pic>
      <p:pic>
        <p:nvPicPr>
          <p:cNvPr id="23" name="Picture 22">
            <a:extLst>
              <a:ext uri="{FF2B5EF4-FFF2-40B4-BE49-F238E27FC236}">
                <a16:creationId xmlns:a16="http://schemas.microsoft.com/office/drawing/2014/main" id="{4C01F66B-C3A1-A8CA-ACA4-3D95D8ABEB4A}"/>
              </a:ext>
            </a:extLst>
          </p:cNvPr>
          <p:cNvPicPr>
            <a:picLocks noChangeAspect="1"/>
          </p:cNvPicPr>
          <p:nvPr/>
        </p:nvPicPr>
        <p:blipFill>
          <a:blip r:embed="rId9"/>
          <a:stretch>
            <a:fillRect/>
          </a:stretch>
        </p:blipFill>
        <p:spPr>
          <a:xfrm>
            <a:off x="5925124" y="1002163"/>
            <a:ext cx="5974527" cy="5143538"/>
          </a:xfrm>
          <a:prstGeom prst="rect">
            <a:avLst/>
          </a:prstGeom>
        </p:spPr>
      </p:pic>
    </p:spTree>
    <p:extLst>
      <p:ext uri="{BB962C8B-B14F-4D97-AF65-F5344CB8AC3E}">
        <p14:creationId xmlns:p14="http://schemas.microsoft.com/office/powerpoint/2010/main" val="177768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5451-2B14-1B5F-0A86-C7DD9FE8F6BF}"/>
              </a:ext>
            </a:extLst>
          </p:cNvPr>
          <p:cNvSpPr>
            <a:spLocks noGrp="1"/>
          </p:cNvSpPr>
          <p:nvPr>
            <p:ph type="title"/>
          </p:nvPr>
        </p:nvSpPr>
        <p:spPr/>
        <p:txBody>
          <a:bodyPr/>
          <a:lstStyle/>
          <a:p>
            <a:r>
              <a:rPr lang="en-US"/>
              <a:t>Security Configuration and Modeling</a:t>
            </a:r>
          </a:p>
        </p:txBody>
      </p:sp>
      <p:sp>
        <p:nvSpPr>
          <p:cNvPr id="3" name="Footer Placeholder 2">
            <a:extLst>
              <a:ext uri="{FF2B5EF4-FFF2-40B4-BE49-F238E27FC236}">
                <a16:creationId xmlns:a16="http://schemas.microsoft.com/office/drawing/2014/main" id="{3ED1E086-0009-F1AC-E156-97955BDC5669}"/>
              </a:ext>
            </a:extLst>
          </p:cNvPr>
          <p:cNvSpPr>
            <a:spLocks noGrp="1"/>
          </p:cNvSpPr>
          <p:nvPr>
            <p:ph type="ftr" sz="quarter" idx="19"/>
          </p:nvPr>
        </p:nvSpPr>
        <p:spPr/>
        <p:txBody>
          <a:bodyPr/>
          <a:lstStyle/>
          <a:p>
            <a:r>
              <a:rPr lang="en-US"/>
              <a:t>©2024 AVEVA Group plc and its subsidiaries. All rights reserved.</a:t>
            </a:r>
            <a:endParaRPr lang="en-GB"/>
          </a:p>
        </p:txBody>
      </p:sp>
      <p:sp>
        <p:nvSpPr>
          <p:cNvPr id="4" name="Slide Number Placeholder 3">
            <a:extLst>
              <a:ext uri="{FF2B5EF4-FFF2-40B4-BE49-F238E27FC236}">
                <a16:creationId xmlns:a16="http://schemas.microsoft.com/office/drawing/2014/main" id="{EF799881-810E-7342-5AFA-1D1577D7A17E}"/>
              </a:ext>
            </a:extLst>
          </p:cNvPr>
          <p:cNvSpPr>
            <a:spLocks noGrp="1"/>
          </p:cNvSpPr>
          <p:nvPr>
            <p:ph type="sldNum" sz="quarter" idx="20"/>
          </p:nvPr>
        </p:nvSpPr>
        <p:spPr/>
        <p:txBody>
          <a:bodyPr/>
          <a:lstStyle/>
          <a:p>
            <a:fld id="{267CDB12-45E5-4FD7-AE50-9CB5AFC72BA1}" type="slidenum">
              <a:rPr lang="en-GB" smtClean="0"/>
              <a:pPr/>
              <a:t>14</a:t>
            </a:fld>
            <a:endParaRPr lang="en-GB"/>
          </a:p>
        </p:txBody>
      </p:sp>
      <p:sp>
        <p:nvSpPr>
          <p:cNvPr id="5" name="Text Placeholder 4">
            <a:extLst>
              <a:ext uri="{FF2B5EF4-FFF2-40B4-BE49-F238E27FC236}">
                <a16:creationId xmlns:a16="http://schemas.microsoft.com/office/drawing/2014/main" id="{1CA74969-E0C5-645A-3D84-E067E3E1A443}"/>
              </a:ext>
            </a:extLst>
          </p:cNvPr>
          <p:cNvSpPr>
            <a:spLocks noGrp="1"/>
          </p:cNvSpPr>
          <p:nvPr>
            <p:ph type="body" sz="quarter" idx="13"/>
          </p:nvPr>
        </p:nvSpPr>
        <p:spPr/>
        <p:txBody>
          <a:bodyPr/>
          <a:lstStyle/>
          <a:p>
            <a:r>
              <a:rPr lang="en-US"/>
              <a:t>Production Galaxy</a:t>
            </a:r>
          </a:p>
        </p:txBody>
      </p:sp>
      <p:sp>
        <p:nvSpPr>
          <p:cNvPr id="6" name="Content Placeholder 5">
            <a:extLst>
              <a:ext uri="{FF2B5EF4-FFF2-40B4-BE49-F238E27FC236}">
                <a16:creationId xmlns:a16="http://schemas.microsoft.com/office/drawing/2014/main" id="{170F8560-C22C-A25D-8974-C3382E1168BD}"/>
              </a:ext>
            </a:extLst>
          </p:cNvPr>
          <p:cNvSpPr>
            <a:spLocks noGrp="1"/>
          </p:cNvSpPr>
          <p:nvPr>
            <p:ph sz="quarter" idx="21"/>
          </p:nvPr>
        </p:nvSpPr>
        <p:spPr/>
        <p:txBody>
          <a:bodyPr>
            <a:normAutofit fontScale="77500" lnSpcReduction="20000"/>
          </a:bodyPr>
          <a:lstStyle/>
          <a:p>
            <a:r>
              <a:rPr lang="en-US"/>
              <a:t>Authentication mode: OS Group based</a:t>
            </a:r>
          </a:p>
          <a:p>
            <a:r>
              <a:rPr lang="en-US"/>
              <a:t>Security Groups</a:t>
            </a:r>
          </a:p>
          <a:p>
            <a:pPr lvl="1"/>
            <a:r>
              <a:rPr lang="en-US" err="1"/>
              <a:t>DIClients</a:t>
            </a:r>
            <a:endParaRPr lang="en-US"/>
          </a:p>
          <a:p>
            <a:pPr lvl="2"/>
            <a:r>
              <a:rPr lang="en-US"/>
              <a:t>DIOs</a:t>
            </a:r>
          </a:p>
          <a:p>
            <a:pPr lvl="1"/>
            <a:r>
              <a:rPr lang="en-US"/>
              <a:t>Templates (place to put templates)</a:t>
            </a:r>
          </a:p>
          <a:p>
            <a:pPr lvl="1"/>
            <a:r>
              <a:rPr lang="en-US"/>
              <a:t>Infrastructure</a:t>
            </a:r>
          </a:p>
          <a:p>
            <a:pPr lvl="2"/>
            <a:r>
              <a:rPr lang="en-US"/>
              <a:t>Platforms, Engines, Areas, </a:t>
            </a:r>
          </a:p>
          <a:p>
            <a:pPr lvl="1"/>
            <a:r>
              <a:rPr lang="en-US" err="1"/>
              <a:t>ProcessEquip</a:t>
            </a:r>
            <a:endParaRPr lang="en-US"/>
          </a:p>
          <a:p>
            <a:pPr lvl="2"/>
            <a:r>
              <a:rPr lang="en-US"/>
              <a:t>Plant Assets</a:t>
            </a:r>
          </a:p>
          <a:p>
            <a:r>
              <a:rPr lang="en-US"/>
              <a:t>Roles Imported from Active Directory (Examples)</a:t>
            </a:r>
          </a:p>
          <a:p>
            <a:pPr lvl="1"/>
            <a:r>
              <a:rPr lang="en-US"/>
              <a:t>CLOUD\</a:t>
            </a:r>
            <a:r>
              <a:rPr lang="en-US" err="1"/>
              <a:t>aaAdmins</a:t>
            </a:r>
            <a:endParaRPr lang="en-US"/>
          </a:p>
          <a:p>
            <a:pPr lvl="1"/>
            <a:r>
              <a:rPr lang="en-US"/>
              <a:t>CLOUD\</a:t>
            </a:r>
            <a:r>
              <a:rPr lang="en-US" err="1"/>
              <a:t>aaConfigTools</a:t>
            </a:r>
            <a:endParaRPr lang="en-US"/>
          </a:p>
          <a:p>
            <a:pPr lvl="1"/>
            <a:r>
              <a:rPr lang="en-US"/>
              <a:t>CLOUD\Plant Operators 1</a:t>
            </a:r>
          </a:p>
          <a:p>
            <a:pPr lvl="1"/>
            <a:r>
              <a:rPr lang="en-US"/>
              <a:t>CLOUD\Plant Operators 2</a:t>
            </a:r>
          </a:p>
          <a:p>
            <a:pPr lvl="1"/>
            <a:r>
              <a:rPr lang="en-US"/>
              <a:t>CLOUD\Plant Supervisors 1</a:t>
            </a:r>
          </a:p>
          <a:p>
            <a:pPr lvl="2"/>
            <a:endParaRPr lang="en-US"/>
          </a:p>
        </p:txBody>
      </p:sp>
      <p:sp>
        <p:nvSpPr>
          <p:cNvPr id="7" name="Content Placeholder 6">
            <a:extLst>
              <a:ext uri="{FF2B5EF4-FFF2-40B4-BE49-F238E27FC236}">
                <a16:creationId xmlns:a16="http://schemas.microsoft.com/office/drawing/2014/main" id="{30A7B9F3-D17C-F3CA-A9BC-CDC1FAF50FEA}"/>
              </a:ext>
            </a:extLst>
          </p:cNvPr>
          <p:cNvSpPr>
            <a:spLocks noGrp="1"/>
          </p:cNvSpPr>
          <p:nvPr>
            <p:ph sz="quarter" idx="22"/>
          </p:nvPr>
        </p:nvSpPr>
        <p:spPr/>
        <p:txBody>
          <a:bodyPr>
            <a:normAutofit fontScale="62500" lnSpcReduction="20000"/>
          </a:bodyPr>
          <a:lstStyle/>
          <a:p>
            <a:pPr marL="0" indent="0">
              <a:buNone/>
            </a:pPr>
            <a:r>
              <a:rPr lang="en-US"/>
              <a:t>Suggested Role configuration in General </a:t>
            </a:r>
          </a:p>
          <a:p>
            <a:r>
              <a:rPr lang="en-US"/>
              <a:t>CLOUD\</a:t>
            </a:r>
            <a:r>
              <a:rPr lang="en-US" err="1"/>
              <a:t>aaAdmins</a:t>
            </a:r>
            <a:endParaRPr lang="en-US"/>
          </a:p>
          <a:p>
            <a:pPr lvl="1"/>
            <a:r>
              <a:rPr lang="en-US"/>
              <a:t>All General Permissions</a:t>
            </a:r>
          </a:p>
          <a:p>
            <a:pPr lvl="1"/>
            <a:r>
              <a:rPr lang="en-US"/>
              <a:t>All Operations Permissions</a:t>
            </a:r>
          </a:p>
          <a:p>
            <a:r>
              <a:rPr lang="en-US"/>
              <a:t>CLOUD\</a:t>
            </a:r>
            <a:r>
              <a:rPr lang="en-US" err="1"/>
              <a:t>aaConfigTools</a:t>
            </a:r>
            <a:endParaRPr lang="en-US"/>
          </a:p>
          <a:p>
            <a:pPr lvl="1"/>
            <a:r>
              <a:rPr lang="en-US"/>
              <a:t>General Permissions</a:t>
            </a:r>
          </a:p>
          <a:p>
            <a:pPr lvl="2"/>
            <a:r>
              <a:rPr lang="en-US"/>
              <a:t>Minimum Permissions</a:t>
            </a:r>
          </a:p>
          <a:p>
            <a:pPr lvl="1"/>
            <a:r>
              <a:rPr lang="en-US"/>
              <a:t>All Operational Permissions </a:t>
            </a:r>
          </a:p>
          <a:p>
            <a:r>
              <a:rPr lang="en-US"/>
              <a:t>CLOUD\Plant Operators 1 &amp; 2</a:t>
            </a:r>
          </a:p>
          <a:p>
            <a:pPr lvl="1"/>
            <a:r>
              <a:rPr lang="en-US"/>
              <a:t>Very Limited General Permissions</a:t>
            </a:r>
          </a:p>
          <a:p>
            <a:pPr lvl="1"/>
            <a:r>
              <a:rPr lang="en-US"/>
              <a:t>Operational Permissions</a:t>
            </a:r>
          </a:p>
          <a:p>
            <a:pPr lvl="2"/>
            <a:r>
              <a:rPr lang="en-US"/>
              <a:t>Limited to Security Groups Responsible for</a:t>
            </a:r>
          </a:p>
          <a:p>
            <a:pPr lvl="2"/>
            <a:r>
              <a:rPr lang="en-US"/>
              <a:t>Cannot Verify</a:t>
            </a:r>
          </a:p>
          <a:p>
            <a:r>
              <a:rPr lang="en-US"/>
              <a:t>CLOUD\Plant Supervisors 1</a:t>
            </a:r>
          </a:p>
          <a:p>
            <a:pPr lvl="1"/>
            <a:r>
              <a:rPr lang="en-US"/>
              <a:t>Basic General Permissions</a:t>
            </a:r>
          </a:p>
          <a:p>
            <a:pPr lvl="1"/>
            <a:r>
              <a:rPr lang="en-US"/>
              <a:t>Operations Permissions</a:t>
            </a:r>
          </a:p>
          <a:p>
            <a:pPr lvl="2"/>
            <a:r>
              <a:rPr lang="en-US"/>
              <a:t>Can Verify</a:t>
            </a:r>
          </a:p>
        </p:txBody>
      </p:sp>
      <p:pic>
        <p:nvPicPr>
          <p:cNvPr id="9" name="Picture 8">
            <a:extLst>
              <a:ext uri="{FF2B5EF4-FFF2-40B4-BE49-F238E27FC236}">
                <a16:creationId xmlns:a16="http://schemas.microsoft.com/office/drawing/2014/main" id="{92C1C684-EEE7-534B-8745-734C2A1AFB82}"/>
              </a:ext>
            </a:extLst>
          </p:cNvPr>
          <p:cNvPicPr>
            <a:picLocks noChangeAspect="1"/>
          </p:cNvPicPr>
          <p:nvPr/>
        </p:nvPicPr>
        <p:blipFill>
          <a:blip r:embed="rId2"/>
          <a:stretch>
            <a:fillRect/>
          </a:stretch>
        </p:blipFill>
        <p:spPr>
          <a:xfrm>
            <a:off x="5598138" y="1455825"/>
            <a:ext cx="4911731" cy="4155304"/>
          </a:xfrm>
          <a:prstGeom prst="rect">
            <a:avLst/>
          </a:prstGeom>
        </p:spPr>
      </p:pic>
      <p:pic>
        <p:nvPicPr>
          <p:cNvPr id="11" name="Picture 10">
            <a:extLst>
              <a:ext uri="{FF2B5EF4-FFF2-40B4-BE49-F238E27FC236}">
                <a16:creationId xmlns:a16="http://schemas.microsoft.com/office/drawing/2014/main" id="{A5AAF363-55C5-5EB0-43D2-F2F7AA541FE9}"/>
              </a:ext>
            </a:extLst>
          </p:cNvPr>
          <p:cNvPicPr>
            <a:picLocks noChangeAspect="1"/>
          </p:cNvPicPr>
          <p:nvPr/>
        </p:nvPicPr>
        <p:blipFill>
          <a:blip r:embed="rId3"/>
          <a:stretch>
            <a:fillRect/>
          </a:stretch>
        </p:blipFill>
        <p:spPr>
          <a:xfrm>
            <a:off x="5569751" y="1515240"/>
            <a:ext cx="4751032" cy="4644268"/>
          </a:xfrm>
          <a:prstGeom prst="rect">
            <a:avLst/>
          </a:prstGeom>
        </p:spPr>
      </p:pic>
      <p:pic>
        <p:nvPicPr>
          <p:cNvPr id="13" name="Picture 12">
            <a:extLst>
              <a:ext uri="{FF2B5EF4-FFF2-40B4-BE49-F238E27FC236}">
                <a16:creationId xmlns:a16="http://schemas.microsoft.com/office/drawing/2014/main" id="{BF2FB7E9-5297-182D-D8C3-20CB207A125E}"/>
              </a:ext>
            </a:extLst>
          </p:cNvPr>
          <p:cNvPicPr>
            <a:picLocks noChangeAspect="1"/>
          </p:cNvPicPr>
          <p:nvPr/>
        </p:nvPicPr>
        <p:blipFill>
          <a:blip r:embed="rId4"/>
          <a:stretch>
            <a:fillRect/>
          </a:stretch>
        </p:blipFill>
        <p:spPr>
          <a:xfrm>
            <a:off x="5515136" y="1426464"/>
            <a:ext cx="4940118" cy="4495319"/>
          </a:xfrm>
          <a:prstGeom prst="rect">
            <a:avLst/>
          </a:prstGeom>
        </p:spPr>
      </p:pic>
    </p:spTree>
    <p:extLst>
      <p:ext uri="{BB962C8B-B14F-4D97-AF65-F5344CB8AC3E}">
        <p14:creationId xmlns:p14="http://schemas.microsoft.com/office/powerpoint/2010/main" val="14093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4" end="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5" end="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
                                            <p:txEl>
                                              <p:pRg st="9" end="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
                                            <p:txEl>
                                              <p:pRg st="11" end="11"/>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xEl>
                                              <p:pRg st="12" end="12"/>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xEl>
                                              <p:pRg st="13" end="1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
                                            <p:txEl>
                                              <p:pRg st="14" end="14"/>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
                                            <p:txEl>
                                              <p:pRg st="15" end="15"/>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5451-2B14-1B5F-0A86-C7DD9FE8F6BF}"/>
              </a:ext>
            </a:extLst>
          </p:cNvPr>
          <p:cNvSpPr>
            <a:spLocks noGrp="1"/>
          </p:cNvSpPr>
          <p:nvPr>
            <p:ph type="title"/>
          </p:nvPr>
        </p:nvSpPr>
        <p:spPr/>
        <p:txBody>
          <a:bodyPr/>
          <a:lstStyle/>
          <a:p>
            <a:r>
              <a:rPr lang="en-US"/>
              <a:t>Security Configuration and Modeling</a:t>
            </a:r>
          </a:p>
        </p:txBody>
      </p:sp>
      <p:sp>
        <p:nvSpPr>
          <p:cNvPr id="3" name="Footer Placeholder 2">
            <a:extLst>
              <a:ext uri="{FF2B5EF4-FFF2-40B4-BE49-F238E27FC236}">
                <a16:creationId xmlns:a16="http://schemas.microsoft.com/office/drawing/2014/main" id="{3ED1E086-0009-F1AC-E156-97955BDC5669}"/>
              </a:ext>
            </a:extLst>
          </p:cNvPr>
          <p:cNvSpPr>
            <a:spLocks noGrp="1"/>
          </p:cNvSpPr>
          <p:nvPr>
            <p:ph type="ftr" sz="quarter" idx="19"/>
          </p:nvPr>
        </p:nvSpPr>
        <p:spPr/>
        <p:txBody>
          <a:bodyPr/>
          <a:lstStyle/>
          <a:p>
            <a:r>
              <a:rPr lang="en-US"/>
              <a:t>©2024 AVEVA Group plc and its subsidiaries. All rights reserved.</a:t>
            </a:r>
            <a:endParaRPr lang="en-GB"/>
          </a:p>
        </p:txBody>
      </p:sp>
      <p:sp>
        <p:nvSpPr>
          <p:cNvPr id="4" name="Slide Number Placeholder 3">
            <a:extLst>
              <a:ext uri="{FF2B5EF4-FFF2-40B4-BE49-F238E27FC236}">
                <a16:creationId xmlns:a16="http://schemas.microsoft.com/office/drawing/2014/main" id="{EF799881-810E-7342-5AFA-1D1577D7A17E}"/>
              </a:ext>
            </a:extLst>
          </p:cNvPr>
          <p:cNvSpPr>
            <a:spLocks noGrp="1"/>
          </p:cNvSpPr>
          <p:nvPr>
            <p:ph type="sldNum" sz="quarter" idx="20"/>
          </p:nvPr>
        </p:nvSpPr>
        <p:spPr/>
        <p:txBody>
          <a:bodyPr/>
          <a:lstStyle/>
          <a:p>
            <a:fld id="{267CDB12-45E5-4FD7-AE50-9CB5AFC72BA1}" type="slidenum">
              <a:rPr lang="en-GB" smtClean="0"/>
              <a:pPr/>
              <a:t>15</a:t>
            </a:fld>
            <a:endParaRPr lang="en-GB"/>
          </a:p>
        </p:txBody>
      </p:sp>
      <p:sp>
        <p:nvSpPr>
          <p:cNvPr id="5" name="Text Placeholder 4">
            <a:extLst>
              <a:ext uri="{FF2B5EF4-FFF2-40B4-BE49-F238E27FC236}">
                <a16:creationId xmlns:a16="http://schemas.microsoft.com/office/drawing/2014/main" id="{1CA74969-E0C5-645A-3D84-E067E3E1A443}"/>
              </a:ext>
            </a:extLst>
          </p:cNvPr>
          <p:cNvSpPr>
            <a:spLocks noGrp="1"/>
          </p:cNvSpPr>
          <p:nvPr>
            <p:ph type="body" sz="quarter" idx="13"/>
          </p:nvPr>
        </p:nvSpPr>
        <p:spPr/>
        <p:txBody>
          <a:bodyPr/>
          <a:lstStyle/>
          <a:p>
            <a:r>
              <a:rPr lang="en-US"/>
              <a:t>Template Galaxy</a:t>
            </a:r>
          </a:p>
        </p:txBody>
      </p:sp>
      <p:sp>
        <p:nvSpPr>
          <p:cNvPr id="6" name="Content Placeholder 5">
            <a:extLst>
              <a:ext uri="{FF2B5EF4-FFF2-40B4-BE49-F238E27FC236}">
                <a16:creationId xmlns:a16="http://schemas.microsoft.com/office/drawing/2014/main" id="{170F8560-C22C-A25D-8974-C3382E1168BD}"/>
              </a:ext>
            </a:extLst>
          </p:cNvPr>
          <p:cNvSpPr>
            <a:spLocks noGrp="1"/>
          </p:cNvSpPr>
          <p:nvPr>
            <p:ph sz="quarter" idx="21"/>
          </p:nvPr>
        </p:nvSpPr>
        <p:spPr/>
        <p:txBody>
          <a:bodyPr>
            <a:normAutofit/>
          </a:bodyPr>
          <a:lstStyle/>
          <a:p>
            <a:r>
              <a:rPr lang="en-US"/>
              <a:t>Security Groups</a:t>
            </a:r>
          </a:p>
          <a:p>
            <a:pPr lvl="1"/>
            <a:r>
              <a:rPr lang="en-US"/>
              <a:t>Templates (place to put templates)</a:t>
            </a:r>
          </a:p>
          <a:p>
            <a:pPr lvl="1"/>
            <a:r>
              <a:rPr lang="en-US"/>
              <a:t>Infrastructure</a:t>
            </a:r>
          </a:p>
          <a:p>
            <a:pPr lvl="2"/>
            <a:r>
              <a:rPr lang="en-US"/>
              <a:t>Platforms, Engines, Areas, DIOs</a:t>
            </a:r>
          </a:p>
          <a:p>
            <a:pPr lvl="1"/>
            <a:r>
              <a:rPr lang="en-US" err="1"/>
              <a:t>ProcessEquip</a:t>
            </a:r>
            <a:endParaRPr lang="en-US"/>
          </a:p>
          <a:p>
            <a:pPr lvl="2"/>
            <a:r>
              <a:rPr lang="en-US"/>
              <a:t>Plant Assets</a:t>
            </a:r>
          </a:p>
          <a:p>
            <a:r>
              <a:rPr lang="en-US"/>
              <a:t>Roles Imported from Active Directory (Examples)</a:t>
            </a:r>
          </a:p>
          <a:p>
            <a:pPr lvl="1"/>
            <a:r>
              <a:rPr lang="en-US"/>
              <a:t>CLOUD\</a:t>
            </a:r>
            <a:r>
              <a:rPr lang="en-US" err="1"/>
              <a:t>aaConfigTools</a:t>
            </a:r>
            <a:endParaRPr lang="en-US"/>
          </a:p>
          <a:p>
            <a:pPr lvl="1"/>
            <a:r>
              <a:rPr lang="en-US"/>
              <a:t>CLOUD\</a:t>
            </a:r>
            <a:r>
              <a:rPr lang="en-US" err="1"/>
              <a:t>aaAdmins</a:t>
            </a:r>
            <a:endParaRPr lang="en-US"/>
          </a:p>
          <a:p>
            <a:endParaRPr lang="en-US"/>
          </a:p>
        </p:txBody>
      </p:sp>
      <p:sp>
        <p:nvSpPr>
          <p:cNvPr id="7" name="Content Placeholder 6">
            <a:extLst>
              <a:ext uri="{FF2B5EF4-FFF2-40B4-BE49-F238E27FC236}">
                <a16:creationId xmlns:a16="http://schemas.microsoft.com/office/drawing/2014/main" id="{30A7B9F3-D17C-F3CA-A9BC-CDC1FAF50FEA}"/>
              </a:ext>
            </a:extLst>
          </p:cNvPr>
          <p:cNvSpPr>
            <a:spLocks noGrp="1"/>
          </p:cNvSpPr>
          <p:nvPr>
            <p:ph sz="quarter" idx="22"/>
          </p:nvPr>
        </p:nvSpPr>
        <p:spPr/>
        <p:txBody>
          <a:bodyPr>
            <a:normAutofit/>
          </a:bodyPr>
          <a:lstStyle/>
          <a:p>
            <a:pPr marL="0" indent="0">
              <a:buNone/>
            </a:pPr>
            <a:r>
              <a:rPr lang="en-US"/>
              <a:t>Suggested Role configuration in General </a:t>
            </a:r>
          </a:p>
          <a:p>
            <a:r>
              <a:rPr lang="en-US"/>
              <a:t>CLOUD\</a:t>
            </a:r>
            <a:r>
              <a:rPr lang="en-US" err="1"/>
              <a:t>aaConfigTools</a:t>
            </a:r>
            <a:endParaRPr lang="en-US"/>
          </a:p>
          <a:p>
            <a:pPr lvl="1"/>
            <a:r>
              <a:rPr lang="en-US"/>
              <a:t>General Permissions</a:t>
            </a:r>
          </a:p>
          <a:p>
            <a:pPr lvl="2"/>
            <a:r>
              <a:rPr lang="en-US" err="1"/>
              <a:t>Inporting</a:t>
            </a:r>
            <a:r>
              <a:rPr lang="en-US"/>
              <a:t> and Exporting</a:t>
            </a:r>
          </a:p>
          <a:p>
            <a:pPr lvl="2"/>
            <a:r>
              <a:rPr lang="en-US"/>
              <a:t>Remove Runtime Permissions</a:t>
            </a:r>
          </a:p>
          <a:p>
            <a:pPr lvl="1"/>
            <a:r>
              <a:rPr lang="en-US"/>
              <a:t>Operational Permissions </a:t>
            </a:r>
          </a:p>
          <a:p>
            <a:pPr lvl="2"/>
            <a:r>
              <a:rPr lang="en-US"/>
              <a:t>Limited</a:t>
            </a:r>
          </a:p>
        </p:txBody>
      </p:sp>
    </p:spTree>
    <p:extLst>
      <p:ext uri="{BB962C8B-B14F-4D97-AF65-F5344CB8AC3E}">
        <p14:creationId xmlns:p14="http://schemas.microsoft.com/office/powerpoint/2010/main" val="14615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5451-2B14-1B5F-0A86-C7DD9FE8F6BF}"/>
              </a:ext>
            </a:extLst>
          </p:cNvPr>
          <p:cNvSpPr>
            <a:spLocks noGrp="1"/>
          </p:cNvSpPr>
          <p:nvPr>
            <p:ph type="title"/>
          </p:nvPr>
        </p:nvSpPr>
        <p:spPr/>
        <p:txBody>
          <a:bodyPr/>
          <a:lstStyle/>
          <a:p>
            <a:r>
              <a:rPr lang="en-US"/>
              <a:t>Security Configuration and Modeling</a:t>
            </a:r>
          </a:p>
        </p:txBody>
      </p:sp>
      <p:sp>
        <p:nvSpPr>
          <p:cNvPr id="3" name="Footer Placeholder 2">
            <a:extLst>
              <a:ext uri="{FF2B5EF4-FFF2-40B4-BE49-F238E27FC236}">
                <a16:creationId xmlns:a16="http://schemas.microsoft.com/office/drawing/2014/main" id="{3ED1E086-0009-F1AC-E156-97955BDC5669}"/>
              </a:ext>
            </a:extLst>
          </p:cNvPr>
          <p:cNvSpPr>
            <a:spLocks noGrp="1"/>
          </p:cNvSpPr>
          <p:nvPr>
            <p:ph type="ftr" sz="quarter" idx="19"/>
          </p:nvPr>
        </p:nvSpPr>
        <p:spPr/>
        <p:txBody>
          <a:bodyPr/>
          <a:lstStyle/>
          <a:p>
            <a:r>
              <a:rPr lang="en-US"/>
              <a:t>©2024 AVEVA Group plc and its subsidiaries. All rights reserved.</a:t>
            </a:r>
            <a:endParaRPr lang="en-GB"/>
          </a:p>
        </p:txBody>
      </p:sp>
      <p:sp>
        <p:nvSpPr>
          <p:cNvPr id="4" name="Slide Number Placeholder 3">
            <a:extLst>
              <a:ext uri="{FF2B5EF4-FFF2-40B4-BE49-F238E27FC236}">
                <a16:creationId xmlns:a16="http://schemas.microsoft.com/office/drawing/2014/main" id="{EF799881-810E-7342-5AFA-1D1577D7A17E}"/>
              </a:ext>
            </a:extLst>
          </p:cNvPr>
          <p:cNvSpPr>
            <a:spLocks noGrp="1"/>
          </p:cNvSpPr>
          <p:nvPr>
            <p:ph type="sldNum" sz="quarter" idx="20"/>
          </p:nvPr>
        </p:nvSpPr>
        <p:spPr/>
        <p:txBody>
          <a:bodyPr/>
          <a:lstStyle/>
          <a:p>
            <a:fld id="{267CDB12-45E5-4FD7-AE50-9CB5AFC72BA1}" type="slidenum">
              <a:rPr lang="en-GB" smtClean="0"/>
              <a:pPr/>
              <a:t>16</a:t>
            </a:fld>
            <a:endParaRPr lang="en-GB"/>
          </a:p>
        </p:txBody>
      </p:sp>
      <p:sp>
        <p:nvSpPr>
          <p:cNvPr id="5" name="Text Placeholder 4">
            <a:extLst>
              <a:ext uri="{FF2B5EF4-FFF2-40B4-BE49-F238E27FC236}">
                <a16:creationId xmlns:a16="http://schemas.microsoft.com/office/drawing/2014/main" id="{1CA74969-E0C5-645A-3D84-E067E3E1A443}"/>
              </a:ext>
            </a:extLst>
          </p:cNvPr>
          <p:cNvSpPr>
            <a:spLocks noGrp="1"/>
          </p:cNvSpPr>
          <p:nvPr>
            <p:ph type="body" sz="quarter" idx="13"/>
          </p:nvPr>
        </p:nvSpPr>
        <p:spPr/>
        <p:txBody>
          <a:bodyPr/>
          <a:lstStyle/>
          <a:p>
            <a:r>
              <a:rPr lang="en-US"/>
              <a:t>DevTest Galaxy</a:t>
            </a:r>
          </a:p>
        </p:txBody>
      </p:sp>
      <p:sp>
        <p:nvSpPr>
          <p:cNvPr id="6" name="Content Placeholder 5">
            <a:extLst>
              <a:ext uri="{FF2B5EF4-FFF2-40B4-BE49-F238E27FC236}">
                <a16:creationId xmlns:a16="http://schemas.microsoft.com/office/drawing/2014/main" id="{170F8560-C22C-A25D-8974-C3382E1168BD}"/>
              </a:ext>
            </a:extLst>
          </p:cNvPr>
          <p:cNvSpPr>
            <a:spLocks noGrp="1"/>
          </p:cNvSpPr>
          <p:nvPr>
            <p:ph sz="quarter" idx="21"/>
          </p:nvPr>
        </p:nvSpPr>
        <p:spPr/>
        <p:txBody>
          <a:bodyPr>
            <a:normAutofit/>
          </a:bodyPr>
          <a:lstStyle/>
          <a:p>
            <a:r>
              <a:rPr lang="en-US"/>
              <a:t>Roles Imported from Active Directory (Examples)</a:t>
            </a:r>
          </a:p>
          <a:p>
            <a:pPr lvl="1"/>
            <a:r>
              <a:rPr lang="en-US"/>
              <a:t>CLOUD\</a:t>
            </a:r>
            <a:r>
              <a:rPr lang="en-US" err="1"/>
              <a:t>aaConfigTools</a:t>
            </a:r>
            <a:endParaRPr lang="en-US"/>
          </a:p>
          <a:p>
            <a:r>
              <a:rPr lang="en-US"/>
              <a:t>Security Groups</a:t>
            </a:r>
          </a:p>
          <a:p>
            <a:pPr lvl="1"/>
            <a:r>
              <a:rPr lang="en-US"/>
              <a:t>Templates (place to put templates)</a:t>
            </a:r>
          </a:p>
          <a:p>
            <a:pPr lvl="1"/>
            <a:r>
              <a:rPr lang="en-US"/>
              <a:t>Infrastructure</a:t>
            </a:r>
          </a:p>
          <a:p>
            <a:pPr lvl="2"/>
            <a:r>
              <a:rPr lang="en-US"/>
              <a:t>Platforms, Engines, Areas, DIOs</a:t>
            </a:r>
          </a:p>
          <a:p>
            <a:pPr lvl="1"/>
            <a:r>
              <a:rPr lang="en-US" err="1"/>
              <a:t>ProcessEquip</a:t>
            </a:r>
            <a:endParaRPr lang="en-US"/>
          </a:p>
          <a:p>
            <a:pPr lvl="2"/>
            <a:r>
              <a:rPr lang="en-US"/>
              <a:t>Plant Assets</a:t>
            </a:r>
          </a:p>
        </p:txBody>
      </p:sp>
      <p:sp>
        <p:nvSpPr>
          <p:cNvPr id="7" name="Content Placeholder 6">
            <a:extLst>
              <a:ext uri="{FF2B5EF4-FFF2-40B4-BE49-F238E27FC236}">
                <a16:creationId xmlns:a16="http://schemas.microsoft.com/office/drawing/2014/main" id="{30A7B9F3-D17C-F3CA-A9BC-CDC1FAF50FEA}"/>
              </a:ext>
            </a:extLst>
          </p:cNvPr>
          <p:cNvSpPr>
            <a:spLocks noGrp="1"/>
          </p:cNvSpPr>
          <p:nvPr>
            <p:ph sz="quarter" idx="22"/>
          </p:nvPr>
        </p:nvSpPr>
        <p:spPr/>
        <p:txBody>
          <a:bodyPr>
            <a:normAutofit/>
          </a:bodyPr>
          <a:lstStyle/>
          <a:p>
            <a:pPr marL="0" indent="0">
              <a:buNone/>
            </a:pPr>
            <a:r>
              <a:rPr lang="en-US"/>
              <a:t>Suggested Role configuration in General </a:t>
            </a:r>
          </a:p>
          <a:p>
            <a:r>
              <a:rPr lang="en-US"/>
              <a:t>CLOUD\</a:t>
            </a:r>
            <a:r>
              <a:rPr lang="en-US" err="1"/>
              <a:t>aaConfigTools</a:t>
            </a:r>
            <a:endParaRPr lang="en-US"/>
          </a:p>
          <a:p>
            <a:pPr lvl="1"/>
            <a:r>
              <a:rPr lang="en-US"/>
              <a:t>General Permissions</a:t>
            </a:r>
          </a:p>
          <a:p>
            <a:pPr lvl="2"/>
            <a:r>
              <a:rPr lang="en-US"/>
              <a:t>Full</a:t>
            </a:r>
          </a:p>
          <a:p>
            <a:pPr lvl="1"/>
            <a:r>
              <a:rPr lang="en-US"/>
              <a:t>Operational Permissions </a:t>
            </a:r>
          </a:p>
          <a:p>
            <a:pPr lvl="2"/>
            <a:r>
              <a:rPr lang="en-US"/>
              <a:t>Full</a:t>
            </a:r>
          </a:p>
        </p:txBody>
      </p:sp>
    </p:spTree>
    <p:extLst>
      <p:ext uri="{BB962C8B-B14F-4D97-AF65-F5344CB8AC3E}">
        <p14:creationId xmlns:p14="http://schemas.microsoft.com/office/powerpoint/2010/main" val="66450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2E8F7-7DC4-8B7A-15D4-F83A509581CB}"/>
              </a:ext>
            </a:extLst>
          </p:cNvPr>
          <p:cNvSpPr>
            <a:spLocks noGrp="1"/>
          </p:cNvSpPr>
          <p:nvPr>
            <p:ph type="title"/>
          </p:nvPr>
        </p:nvSpPr>
        <p:spPr/>
        <p:txBody>
          <a:bodyPr/>
          <a:lstStyle/>
          <a:p>
            <a:r>
              <a:rPr lang="en-US"/>
              <a:t>Configuration of Security</a:t>
            </a:r>
          </a:p>
        </p:txBody>
      </p:sp>
      <p:sp>
        <p:nvSpPr>
          <p:cNvPr id="3" name="Footer Placeholder 2">
            <a:extLst>
              <a:ext uri="{FF2B5EF4-FFF2-40B4-BE49-F238E27FC236}">
                <a16:creationId xmlns:a16="http://schemas.microsoft.com/office/drawing/2014/main" id="{C3927016-C932-2411-E3B0-27044ECFDA6E}"/>
              </a:ext>
            </a:extLst>
          </p:cNvPr>
          <p:cNvSpPr>
            <a:spLocks noGrp="1"/>
          </p:cNvSpPr>
          <p:nvPr>
            <p:ph type="ftr" sz="quarter" idx="19"/>
          </p:nvPr>
        </p:nvSpPr>
        <p:spPr/>
        <p:txBody>
          <a:bodyPr/>
          <a:lstStyle/>
          <a:p>
            <a:r>
              <a:rPr lang="en-US"/>
              <a:t>©2024 AVEVA Group plc and its subsidiaries. All rights reserved.</a:t>
            </a:r>
            <a:endParaRPr lang="en-GB"/>
          </a:p>
        </p:txBody>
      </p:sp>
      <p:sp>
        <p:nvSpPr>
          <p:cNvPr id="4" name="Slide Number Placeholder 3">
            <a:extLst>
              <a:ext uri="{FF2B5EF4-FFF2-40B4-BE49-F238E27FC236}">
                <a16:creationId xmlns:a16="http://schemas.microsoft.com/office/drawing/2014/main" id="{7D96ED38-5595-0F5F-8622-220ED12969CF}"/>
              </a:ext>
            </a:extLst>
          </p:cNvPr>
          <p:cNvSpPr>
            <a:spLocks noGrp="1"/>
          </p:cNvSpPr>
          <p:nvPr>
            <p:ph type="sldNum" sz="quarter" idx="20"/>
          </p:nvPr>
        </p:nvSpPr>
        <p:spPr/>
        <p:txBody>
          <a:bodyPr/>
          <a:lstStyle/>
          <a:p>
            <a:fld id="{267CDB12-45E5-4FD7-AE50-9CB5AFC72BA1}" type="slidenum">
              <a:rPr lang="en-GB" smtClean="0"/>
              <a:pPr/>
              <a:t>17</a:t>
            </a:fld>
            <a:endParaRPr lang="en-GB"/>
          </a:p>
        </p:txBody>
      </p:sp>
      <p:sp>
        <p:nvSpPr>
          <p:cNvPr id="5" name="Text Placeholder 4">
            <a:extLst>
              <a:ext uri="{FF2B5EF4-FFF2-40B4-BE49-F238E27FC236}">
                <a16:creationId xmlns:a16="http://schemas.microsoft.com/office/drawing/2014/main" id="{27E35114-BFB3-4317-03FB-E52E74CC78E5}"/>
              </a:ext>
            </a:extLst>
          </p:cNvPr>
          <p:cNvSpPr>
            <a:spLocks noGrp="1"/>
          </p:cNvSpPr>
          <p:nvPr>
            <p:ph type="body" sz="quarter" idx="13"/>
          </p:nvPr>
        </p:nvSpPr>
        <p:spPr/>
        <p:txBody>
          <a:bodyPr/>
          <a:lstStyle/>
          <a:p>
            <a:r>
              <a:rPr lang="en-US"/>
              <a:t>Device Integration Objects</a:t>
            </a:r>
          </a:p>
        </p:txBody>
      </p:sp>
      <p:sp>
        <p:nvSpPr>
          <p:cNvPr id="6" name="Content Placeholder 5">
            <a:extLst>
              <a:ext uri="{FF2B5EF4-FFF2-40B4-BE49-F238E27FC236}">
                <a16:creationId xmlns:a16="http://schemas.microsoft.com/office/drawing/2014/main" id="{89770D09-6376-355F-AAB9-A8B53B56576D}"/>
              </a:ext>
            </a:extLst>
          </p:cNvPr>
          <p:cNvSpPr>
            <a:spLocks noGrp="1"/>
          </p:cNvSpPr>
          <p:nvPr>
            <p:ph sz="quarter" idx="21"/>
          </p:nvPr>
        </p:nvSpPr>
        <p:spPr/>
        <p:txBody>
          <a:bodyPr>
            <a:normAutofit lnSpcReduction="10000"/>
          </a:bodyPr>
          <a:lstStyle/>
          <a:p>
            <a:r>
              <a:rPr lang="en-US"/>
              <a:t>Client Objects for Access to OI Servers</a:t>
            </a:r>
          </a:p>
          <a:p>
            <a:pPr lvl="1"/>
            <a:r>
              <a:rPr lang="en-US" err="1"/>
              <a:t>DDESuitelinkClient</a:t>
            </a:r>
            <a:endParaRPr lang="en-US"/>
          </a:p>
          <a:p>
            <a:pPr lvl="1"/>
            <a:r>
              <a:rPr lang="en-US" err="1"/>
              <a:t>OPCClient</a:t>
            </a:r>
            <a:endParaRPr lang="en-US"/>
          </a:p>
          <a:p>
            <a:r>
              <a:rPr lang="en-US"/>
              <a:t>Creates a connection to an external OI Server</a:t>
            </a:r>
          </a:p>
          <a:p>
            <a:r>
              <a:rPr lang="en-US"/>
              <a:t>One DI Client per OI Server Instance</a:t>
            </a:r>
          </a:p>
          <a:p>
            <a:r>
              <a:rPr lang="en-US"/>
              <a:t>Multiple Scan Groups can be configured</a:t>
            </a:r>
          </a:p>
          <a:p>
            <a:r>
              <a:rPr lang="en-US"/>
              <a:t>Avoid placing on a redundant AppEngine</a:t>
            </a:r>
          </a:p>
          <a:p>
            <a:r>
              <a:rPr lang="en-US"/>
              <a:t>All Attributes are accessible with the Operate Permission on the Security Group.</a:t>
            </a:r>
          </a:p>
          <a:p>
            <a:r>
              <a:rPr lang="en-US"/>
              <a:t>Attributes can be Dynamically Added at Runtime</a:t>
            </a:r>
          </a:p>
          <a:p>
            <a:r>
              <a:rPr lang="en-US"/>
              <a:t>Place all DI Client objects in a Security Group</a:t>
            </a:r>
          </a:p>
          <a:p>
            <a:r>
              <a:rPr lang="en-US"/>
              <a:t>Deny Operate Permission to Operator Roles</a:t>
            </a:r>
          </a:p>
        </p:txBody>
      </p:sp>
      <p:pic>
        <p:nvPicPr>
          <p:cNvPr id="11" name="Picture 10">
            <a:extLst>
              <a:ext uri="{FF2B5EF4-FFF2-40B4-BE49-F238E27FC236}">
                <a16:creationId xmlns:a16="http://schemas.microsoft.com/office/drawing/2014/main" id="{51A2A3EF-EE2E-18D6-FA05-3BC6FD557426}"/>
              </a:ext>
            </a:extLst>
          </p:cNvPr>
          <p:cNvPicPr>
            <a:picLocks noChangeAspect="1"/>
          </p:cNvPicPr>
          <p:nvPr/>
        </p:nvPicPr>
        <p:blipFill>
          <a:blip r:embed="rId2"/>
          <a:stretch>
            <a:fillRect/>
          </a:stretch>
        </p:blipFill>
        <p:spPr>
          <a:xfrm>
            <a:off x="5367131" y="1534215"/>
            <a:ext cx="6598138" cy="4655876"/>
          </a:xfrm>
          <a:prstGeom prst="rect">
            <a:avLst/>
          </a:prstGeom>
        </p:spPr>
      </p:pic>
    </p:spTree>
    <p:extLst>
      <p:ext uri="{BB962C8B-B14F-4D97-AF65-F5344CB8AC3E}">
        <p14:creationId xmlns:p14="http://schemas.microsoft.com/office/powerpoint/2010/main" val="201117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A188C4C-4469-D409-5F47-D807D289B5B0}"/>
              </a:ext>
            </a:extLst>
          </p:cNvPr>
          <p:cNvSpPr>
            <a:spLocks noGrp="1"/>
          </p:cNvSpPr>
          <p:nvPr>
            <p:ph type="body" sz="quarter" idx="18"/>
          </p:nvPr>
        </p:nvSpPr>
        <p:spPr/>
        <p:txBody>
          <a:bodyPr/>
          <a:lstStyle/>
          <a:p>
            <a:r>
              <a:rPr lang="en-US"/>
              <a:t>Working with the System</a:t>
            </a:r>
          </a:p>
        </p:txBody>
      </p:sp>
      <p:sp>
        <p:nvSpPr>
          <p:cNvPr id="10" name="Text Placeholder 9">
            <a:extLst>
              <a:ext uri="{FF2B5EF4-FFF2-40B4-BE49-F238E27FC236}">
                <a16:creationId xmlns:a16="http://schemas.microsoft.com/office/drawing/2014/main" id="{985C7B51-2F19-9501-C90F-041B4CDEDC2F}"/>
              </a:ext>
            </a:extLst>
          </p:cNvPr>
          <p:cNvSpPr>
            <a:spLocks noGrp="1"/>
          </p:cNvSpPr>
          <p:nvPr>
            <p:ph type="body" sz="quarter" idx="25"/>
          </p:nvPr>
        </p:nvSpPr>
        <p:spPr/>
        <p:txBody>
          <a:bodyPr/>
          <a:lstStyle/>
          <a:p>
            <a:endParaRPr lang="en-US"/>
          </a:p>
        </p:txBody>
      </p:sp>
      <p:sp>
        <p:nvSpPr>
          <p:cNvPr id="7" name="Footer Placeholder 6">
            <a:extLst>
              <a:ext uri="{FF2B5EF4-FFF2-40B4-BE49-F238E27FC236}">
                <a16:creationId xmlns:a16="http://schemas.microsoft.com/office/drawing/2014/main" id="{AD43C12B-CF1A-CCE6-1A66-4FB8DC8076CE}"/>
              </a:ext>
            </a:extLst>
          </p:cNvPr>
          <p:cNvSpPr>
            <a:spLocks noGrp="1"/>
          </p:cNvSpPr>
          <p:nvPr>
            <p:ph type="ftr" sz="quarter" idx="27"/>
          </p:nvPr>
        </p:nvSpPr>
        <p:spPr/>
        <p:txBody>
          <a:bodyPr/>
          <a:lstStyle/>
          <a:p>
            <a:r>
              <a:rPr lang="en-US"/>
              <a:t>©2024 AVEVA Group plc and its subsidiaries. All rights reserved.</a:t>
            </a:r>
            <a:endParaRPr lang="en-GB"/>
          </a:p>
        </p:txBody>
      </p:sp>
      <p:sp>
        <p:nvSpPr>
          <p:cNvPr id="8" name="Slide Number Placeholder 7">
            <a:extLst>
              <a:ext uri="{FF2B5EF4-FFF2-40B4-BE49-F238E27FC236}">
                <a16:creationId xmlns:a16="http://schemas.microsoft.com/office/drawing/2014/main" id="{8E2DDEF3-FAD7-347C-B7F5-B67A3799BA0B}"/>
              </a:ext>
            </a:extLst>
          </p:cNvPr>
          <p:cNvSpPr>
            <a:spLocks noGrp="1"/>
          </p:cNvSpPr>
          <p:nvPr>
            <p:ph type="sldNum" sz="quarter" idx="28"/>
          </p:nvPr>
        </p:nvSpPr>
        <p:spPr/>
        <p:txBody>
          <a:bodyPr/>
          <a:lstStyle/>
          <a:p>
            <a:fld id="{267CDB12-45E5-4FD7-AE50-9CB5AFC72BA1}" type="slidenum">
              <a:rPr lang="en-GB" smtClean="0"/>
              <a:pPr/>
              <a:t>18</a:t>
            </a:fld>
            <a:endParaRPr lang="en-GB"/>
          </a:p>
        </p:txBody>
      </p:sp>
      <p:sp>
        <p:nvSpPr>
          <p:cNvPr id="11" name="Text Placeholder 10">
            <a:extLst>
              <a:ext uri="{FF2B5EF4-FFF2-40B4-BE49-F238E27FC236}">
                <a16:creationId xmlns:a16="http://schemas.microsoft.com/office/drawing/2014/main" id="{D146E45F-D49A-8AFC-0965-700395BA9FD8}"/>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93765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44CA2C-9185-2557-540A-CA3E1E2CA4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96D13395-57D3-C47B-CC5A-82B721C64966}"/>
              </a:ext>
            </a:extLst>
          </p:cNvPr>
          <p:cNvSpPr>
            <a:spLocks noGrp="1"/>
          </p:cNvSpPr>
          <p:nvPr>
            <p:ph type="title"/>
          </p:nvPr>
        </p:nvSpPr>
        <p:spPr/>
        <p:txBody>
          <a:bodyPr/>
          <a:lstStyle/>
          <a:p>
            <a:r>
              <a:rPr lang="en-US"/>
              <a:t>Log on to Your </a:t>
            </a:r>
            <a:r>
              <a:rPr lang="en-US" err="1"/>
              <a:t>DEVn</a:t>
            </a:r>
            <a:r>
              <a:rPr lang="en-US"/>
              <a:t> Workstation</a:t>
            </a:r>
          </a:p>
        </p:txBody>
      </p:sp>
      <p:sp>
        <p:nvSpPr>
          <p:cNvPr id="4" name="Content Placeholder 3">
            <a:extLst>
              <a:ext uri="{FF2B5EF4-FFF2-40B4-BE49-F238E27FC236}">
                <a16:creationId xmlns:a16="http://schemas.microsoft.com/office/drawing/2014/main" id="{CBD90039-7612-986C-8D9D-B712DB56D4FE}"/>
              </a:ext>
            </a:extLst>
          </p:cNvPr>
          <p:cNvSpPr>
            <a:spLocks noGrp="1"/>
          </p:cNvSpPr>
          <p:nvPr>
            <p:ph sz="quarter" idx="20"/>
          </p:nvPr>
        </p:nvSpPr>
        <p:spPr/>
        <p:txBody>
          <a:bodyPr/>
          <a:lstStyle/>
          <a:p>
            <a:r>
              <a:rPr lang="en-US"/>
              <a:t>Use the URL you were sent in the e-mail (Similar to as follows)</a:t>
            </a:r>
          </a:p>
          <a:p>
            <a:pPr lvl="1"/>
            <a:r>
              <a:rPr lang="en-US"/>
              <a:t>Tim Brost (tim.brost@california.avevaselect.com)</a:t>
            </a:r>
          </a:p>
          <a:p>
            <a:pPr lvl="1"/>
            <a:r>
              <a:rPr lang="en-US">
                <a:hlinkClick r:id="rId2"/>
              </a:rPr>
              <a:t>https://cloud.skytap.com/vms/5de9963c12cd494368fd93c692ca6a1d/desktops</a:t>
            </a:r>
            <a:endParaRPr lang="en-US"/>
          </a:p>
          <a:p>
            <a:r>
              <a:rPr lang="en-US"/>
              <a:t>Username: </a:t>
            </a:r>
            <a:r>
              <a:rPr lang="en-US" err="1"/>
              <a:t>DEVn</a:t>
            </a:r>
            <a:r>
              <a:rPr lang="en-US"/>
              <a:t>   Password: ww</a:t>
            </a:r>
          </a:p>
          <a:p>
            <a:endParaRPr lang="en-US"/>
          </a:p>
        </p:txBody>
      </p:sp>
      <p:sp>
        <p:nvSpPr>
          <p:cNvPr id="5" name="Footer Placeholder 4">
            <a:extLst>
              <a:ext uri="{FF2B5EF4-FFF2-40B4-BE49-F238E27FC236}">
                <a16:creationId xmlns:a16="http://schemas.microsoft.com/office/drawing/2014/main" id="{6900A06D-8D4D-0E69-0ADB-3C9E2754039A}"/>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AB952559-5739-E960-5A14-650D77628156}"/>
              </a:ext>
            </a:extLst>
          </p:cNvPr>
          <p:cNvSpPr>
            <a:spLocks noGrp="1"/>
          </p:cNvSpPr>
          <p:nvPr>
            <p:ph type="sldNum" sz="quarter" idx="23"/>
          </p:nvPr>
        </p:nvSpPr>
        <p:spPr/>
        <p:txBody>
          <a:bodyPr/>
          <a:lstStyle/>
          <a:p>
            <a:fld id="{267CDB12-45E5-4FD7-AE50-9CB5AFC72BA1}" type="slidenum">
              <a:rPr lang="en-GB" smtClean="0"/>
              <a:pPr/>
              <a:t>19</a:t>
            </a:fld>
            <a:endParaRPr lang="en-GB"/>
          </a:p>
        </p:txBody>
      </p:sp>
      <p:sp>
        <p:nvSpPr>
          <p:cNvPr id="7" name="Rectangle 1">
            <a:extLst>
              <a:ext uri="{FF2B5EF4-FFF2-40B4-BE49-F238E27FC236}">
                <a16:creationId xmlns:a16="http://schemas.microsoft.com/office/drawing/2014/main" id="{E12C4732-31DB-84B7-2BB0-D6B7EEB6A698}"/>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Helvetica" panose="020B0604020202020204" pitchFamily="34" charset="0"/>
              </a:rPr>
              <a:t>Tim Brost (tim.brost@california.avevaselect.com)</a:t>
            </a:r>
            <a:br>
              <a:rPr kumimoji="0" lang="en-US" altLang="en-US" sz="400" b="0" i="0" u="none" strike="noStrike" cap="none" normalizeH="0" baseline="0">
                <a:ln>
                  <a:noFill/>
                </a:ln>
                <a:solidFill>
                  <a:schemeClr val="tx1"/>
                </a:solidFill>
                <a:effectLst/>
              </a:rPr>
            </a:br>
            <a:r>
              <a:rPr kumimoji="0" lang="en-US" altLang="en-US" sz="300" b="0" i="0" u="none" strike="noStrike" cap="none" normalizeH="0" baseline="0">
                <a:ln>
                  <a:noFill/>
                </a:ln>
                <a:solidFill>
                  <a:srgbClr val="1366BF"/>
                </a:solidFill>
                <a:effectLst/>
                <a:latin typeface="Helvetica" panose="020B0604020202020204" pitchFamily="34" charset="0"/>
                <a:hlinkClick r:id="rId2"/>
              </a:rPr>
              <a:t>https://cloud.skytap.com/vms/5de9963c12cd494368fd93c692ca6a1d/desktops</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51B272F5-4B6A-B06D-3D45-0EDA048E244A}"/>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Helvetica" panose="020B0604020202020204" pitchFamily="34" charset="0"/>
              </a:rPr>
              <a:t>Tim Brost (tim.brost@california.avevaselect.com)</a:t>
            </a:r>
            <a:br>
              <a:rPr kumimoji="0" lang="en-US" altLang="en-US" sz="400" b="0" i="0" u="none" strike="noStrike" cap="none" normalizeH="0" baseline="0">
                <a:ln>
                  <a:noFill/>
                </a:ln>
                <a:solidFill>
                  <a:schemeClr val="tx1"/>
                </a:solidFill>
                <a:effectLst/>
              </a:rPr>
            </a:br>
            <a:r>
              <a:rPr kumimoji="0" lang="en-US" altLang="en-US" sz="300" b="0" i="0" u="none" strike="noStrike" cap="none" normalizeH="0" baseline="0">
                <a:ln>
                  <a:noFill/>
                </a:ln>
                <a:solidFill>
                  <a:srgbClr val="1366BF"/>
                </a:solidFill>
                <a:effectLst/>
                <a:latin typeface="Helvetica" panose="020B0604020202020204" pitchFamily="34" charset="0"/>
                <a:hlinkClick r:id="rId2"/>
              </a:rPr>
              <a:t>https://cloud.skytap.com/vms/5de9963c12cd494368fd93c692ca6a1d/desktops</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F88AD3E-2F65-E02E-A873-F8F9C468BD6C}"/>
              </a:ext>
            </a:extLst>
          </p:cNvPr>
          <p:cNvPicPr>
            <a:picLocks noChangeAspect="1"/>
          </p:cNvPicPr>
          <p:nvPr/>
        </p:nvPicPr>
        <p:blipFill>
          <a:blip r:embed="rId3"/>
          <a:stretch>
            <a:fillRect/>
          </a:stretch>
        </p:blipFill>
        <p:spPr>
          <a:xfrm>
            <a:off x="7661317" y="1783078"/>
            <a:ext cx="2783211" cy="4461974"/>
          </a:xfrm>
          <a:prstGeom prst="rect">
            <a:avLst/>
          </a:prstGeom>
        </p:spPr>
      </p:pic>
      <p:sp>
        <p:nvSpPr>
          <p:cNvPr id="11" name="Callout: Line 10">
            <a:extLst>
              <a:ext uri="{FF2B5EF4-FFF2-40B4-BE49-F238E27FC236}">
                <a16:creationId xmlns:a16="http://schemas.microsoft.com/office/drawing/2014/main" id="{6EF70E2E-4C32-9AAB-8982-59623C2F0F2C}"/>
              </a:ext>
            </a:extLst>
          </p:cNvPr>
          <p:cNvSpPr/>
          <p:nvPr/>
        </p:nvSpPr>
        <p:spPr>
          <a:xfrm>
            <a:off x="10542407" y="5192320"/>
            <a:ext cx="1295868" cy="478434"/>
          </a:xfrm>
          <a:prstGeom prst="borderCallout1">
            <a:avLst>
              <a:gd name="adj1" fmla="val 18750"/>
              <a:gd name="adj2" fmla="val -8333"/>
              <a:gd name="adj3" fmla="val 149583"/>
              <a:gd name="adj4" fmla="val -184725"/>
            </a:avLst>
          </a:prstGeom>
          <a:solidFill>
            <a:schemeClr val="bg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Credentials</a:t>
            </a:r>
          </a:p>
        </p:txBody>
      </p:sp>
    </p:spTree>
    <p:extLst>
      <p:ext uri="{BB962C8B-B14F-4D97-AF65-F5344CB8AC3E}">
        <p14:creationId xmlns:p14="http://schemas.microsoft.com/office/powerpoint/2010/main" val="112819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6962563-CDDE-A8D5-92F1-DCB9A6D9EECC}"/>
              </a:ext>
            </a:extLst>
          </p:cNvPr>
          <p:cNvSpPr>
            <a:spLocks noGrp="1"/>
          </p:cNvSpPr>
          <p:nvPr>
            <p:ph type="subTitle" idx="1"/>
          </p:nvPr>
        </p:nvSpPr>
        <p:spPr>
          <a:xfrm>
            <a:off x="-1451043" y="6090890"/>
            <a:ext cx="10515600" cy="557186"/>
          </a:xfrm>
          <a:noFill/>
        </p:spPr>
        <p:txBody>
          <a:bodyPr>
            <a:normAutofit/>
          </a:bodyPr>
          <a:lstStyle/>
          <a:p>
            <a:r>
              <a:rPr lang="en-US" b="1">
                <a:latin typeface="Barlow" panose="00000500000000000000" pitchFamily="2" charset="0"/>
              </a:rPr>
              <a:t>Join the HMI / SCADA technical community today! </a:t>
            </a:r>
          </a:p>
        </p:txBody>
      </p:sp>
      <p:pic>
        <p:nvPicPr>
          <p:cNvPr id="7" name="Picture 6" descr="A purple and white text&#10;&#10;Description automatically generated">
            <a:extLst>
              <a:ext uri="{FF2B5EF4-FFF2-40B4-BE49-F238E27FC236}">
                <a16:creationId xmlns:a16="http://schemas.microsoft.com/office/drawing/2014/main" id="{242FB3B8-AA4C-9A6D-0C0D-2258FC643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 y="383065"/>
            <a:ext cx="12183738" cy="3045935"/>
          </a:xfrm>
          <a:prstGeom prst="rect">
            <a:avLst/>
          </a:prstGeom>
        </p:spPr>
      </p:pic>
      <p:sp>
        <p:nvSpPr>
          <p:cNvPr id="8" name="Rectangle 7">
            <a:extLst>
              <a:ext uri="{FF2B5EF4-FFF2-40B4-BE49-F238E27FC236}">
                <a16:creationId xmlns:a16="http://schemas.microsoft.com/office/drawing/2014/main" id="{821BB92A-85DD-729C-E63C-B93E253EE4D9}"/>
              </a:ext>
            </a:extLst>
          </p:cNvPr>
          <p:cNvSpPr/>
          <p:nvPr/>
        </p:nvSpPr>
        <p:spPr>
          <a:xfrm>
            <a:off x="3645744" y="2673985"/>
            <a:ext cx="4913988" cy="1569660"/>
          </a:xfrm>
          <a:prstGeom prst="rect">
            <a:avLst/>
          </a:prstGeom>
          <a:noFill/>
          <a:ln>
            <a:noFill/>
          </a:ln>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9600" b="1" cap="none" spc="0">
                <a:ln w="28575">
                  <a:solidFill>
                    <a:sysClr val="windowText" lastClr="000000"/>
                  </a:solidFill>
                </a:ln>
                <a:solidFill>
                  <a:schemeClr val="accent4"/>
                </a:solidFill>
                <a:effectLst/>
                <a:latin typeface="Barlow" panose="00000500000000000000" pitchFamily="2" charset="0"/>
              </a:rPr>
              <a:t>IS HERE!</a:t>
            </a:r>
          </a:p>
        </p:txBody>
      </p:sp>
      <p:grpSp>
        <p:nvGrpSpPr>
          <p:cNvPr id="1055" name="Group 1054">
            <a:extLst>
              <a:ext uri="{FF2B5EF4-FFF2-40B4-BE49-F238E27FC236}">
                <a16:creationId xmlns:a16="http://schemas.microsoft.com/office/drawing/2014/main" id="{486EC89C-3E18-A851-393B-90A5566F5D53}"/>
              </a:ext>
            </a:extLst>
          </p:cNvPr>
          <p:cNvGrpSpPr/>
          <p:nvPr/>
        </p:nvGrpSpPr>
        <p:grpSpPr>
          <a:xfrm>
            <a:off x="141350" y="4161295"/>
            <a:ext cx="12050650" cy="1490023"/>
            <a:chOff x="141350" y="4275595"/>
            <a:chExt cx="12050650" cy="1490023"/>
          </a:xfrm>
        </p:grpSpPr>
        <p:pic>
          <p:nvPicPr>
            <p:cNvPr id="1049" name="Picture 1048">
              <a:extLst>
                <a:ext uri="{FF2B5EF4-FFF2-40B4-BE49-F238E27FC236}">
                  <a16:creationId xmlns:a16="http://schemas.microsoft.com/office/drawing/2014/main" id="{2C8395B0-87B5-FC9F-503A-03AF1EA1C12E}"/>
                </a:ext>
              </a:extLst>
            </p:cNvPr>
            <p:cNvPicPr>
              <a:picLocks noChangeAspect="1"/>
            </p:cNvPicPr>
            <p:nvPr/>
          </p:nvPicPr>
          <p:blipFill>
            <a:blip r:embed="rId3"/>
            <a:stretch>
              <a:fillRect/>
            </a:stretch>
          </p:blipFill>
          <p:spPr>
            <a:xfrm>
              <a:off x="5706553" y="4384201"/>
              <a:ext cx="6485447" cy="1381417"/>
            </a:xfrm>
            <a:prstGeom prst="rect">
              <a:avLst/>
            </a:prstGeom>
          </p:spPr>
        </p:pic>
        <p:pic>
          <p:nvPicPr>
            <p:cNvPr id="1047" name="Picture 1046">
              <a:extLst>
                <a:ext uri="{FF2B5EF4-FFF2-40B4-BE49-F238E27FC236}">
                  <a16:creationId xmlns:a16="http://schemas.microsoft.com/office/drawing/2014/main" id="{3DAB2E95-FFAD-3ABC-30B6-0373A145B23A}"/>
                </a:ext>
              </a:extLst>
            </p:cNvPr>
            <p:cNvPicPr>
              <a:picLocks noChangeAspect="1"/>
            </p:cNvPicPr>
            <p:nvPr/>
          </p:nvPicPr>
          <p:blipFill rotWithShape="1">
            <a:blip r:embed="rId4"/>
            <a:srcRect l="5213" r="2536"/>
            <a:stretch/>
          </p:blipFill>
          <p:spPr>
            <a:xfrm>
              <a:off x="141350" y="4275595"/>
              <a:ext cx="5953125" cy="1459973"/>
            </a:xfrm>
            <a:prstGeom prst="rect">
              <a:avLst/>
            </a:prstGeom>
          </p:spPr>
        </p:pic>
      </p:grpSp>
      <p:sp>
        <p:nvSpPr>
          <p:cNvPr id="1052" name="Arrow: Right 1051">
            <a:extLst>
              <a:ext uri="{FF2B5EF4-FFF2-40B4-BE49-F238E27FC236}">
                <a16:creationId xmlns:a16="http://schemas.microsoft.com/office/drawing/2014/main" id="{B411E1F3-BAA0-2E6C-EDCF-93FB6CC44E52}"/>
              </a:ext>
            </a:extLst>
          </p:cNvPr>
          <p:cNvSpPr/>
          <p:nvPr/>
        </p:nvSpPr>
        <p:spPr>
          <a:xfrm>
            <a:off x="7362825" y="6168565"/>
            <a:ext cx="866775" cy="255110"/>
          </a:xfrm>
          <a:prstGeom prst="rightArrow">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33C1577A-E0FB-F30C-F353-349E63E2D706}"/>
              </a:ext>
            </a:extLst>
          </p:cNvPr>
          <p:cNvPicPr>
            <a:picLocks noChangeAspect="1"/>
          </p:cNvPicPr>
          <p:nvPr/>
        </p:nvPicPr>
        <p:blipFill>
          <a:blip r:embed="rId5"/>
          <a:stretch>
            <a:fillRect/>
          </a:stretch>
        </p:blipFill>
        <p:spPr>
          <a:xfrm>
            <a:off x="8444372" y="5781143"/>
            <a:ext cx="980154" cy="962003"/>
          </a:xfrm>
          <a:prstGeom prst="rect">
            <a:avLst/>
          </a:prstGeom>
        </p:spPr>
      </p:pic>
      <p:sp>
        <p:nvSpPr>
          <p:cNvPr id="1056" name="TextBox 1055">
            <a:extLst>
              <a:ext uri="{FF2B5EF4-FFF2-40B4-BE49-F238E27FC236}">
                <a16:creationId xmlns:a16="http://schemas.microsoft.com/office/drawing/2014/main" id="{0DC72B95-A19E-1439-2276-5D98C4E6A397}"/>
              </a:ext>
            </a:extLst>
          </p:cNvPr>
          <p:cNvSpPr txBox="1"/>
          <p:nvPr/>
        </p:nvSpPr>
        <p:spPr>
          <a:xfrm>
            <a:off x="9424526" y="5938978"/>
            <a:ext cx="2442537" cy="646331"/>
          </a:xfrm>
          <a:prstGeom prst="rect">
            <a:avLst/>
          </a:prstGeom>
          <a:noFill/>
        </p:spPr>
        <p:txBody>
          <a:bodyPr wrap="square" rtlCol="0">
            <a:spAutoFit/>
          </a:bodyPr>
          <a:lstStyle/>
          <a:p>
            <a:r>
              <a:rPr lang="en-US">
                <a:hlinkClick r:id="rId6"/>
              </a:rPr>
              <a:t>https://softwareforums.aveva.com/heroes-hq</a:t>
            </a:r>
            <a:r>
              <a:rPr lang="en-US"/>
              <a:t> </a:t>
            </a:r>
          </a:p>
        </p:txBody>
      </p:sp>
    </p:spTree>
    <p:extLst>
      <p:ext uri="{BB962C8B-B14F-4D97-AF65-F5344CB8AC3E}">
        <p14:creationId xmlns:p14="http://schemas.microsoft.com/office/powerpoint/2010/main" val="154464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85E9EB-CB7D-CDBB-71C6-28C9CE13FECB}"/>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45BC6DE-CDBC-EE52-5C3B-C935EE1FD421}"/>
              </a:ext>
            </a:extLst>
          </p:cNvPr>
          <p:cNvSpPr>
            <a:spLocks noGrp="1"/>
          </p:cNvSpPr>
          <p:nvPr>
            <p:ph type="title"/>
          </p:nvPr>
        </p:nvSpPr>
        <p:spPr/>
        <p:txBody>
          <a:bodyPr/>
          <a:lstStyle/>
          <a:p>
            <a:r>
              <a:rPr lang="en-US"/>
              <a:t>Remote Desktop Connection to RDS Node</a:t>
            </a:r>
          </a:p>
        </p:txBody>
      </p:sp>
      <p:sp>
        <p:nvSpPr>
          <p:cNvPr id="4" name="Content Placeholder 3">
            <a:extLst>
              <a:ext uri="{FF2B5EF4-FFF2-40B4-BE49-F238E27FC236}">
                <a16:creationId xmlns:a16="http://schemas.microsoft.com/office/drawing/2014/main" id="{8006026E-900C-1DA1-08E8-0EE062D6A895}"/>
              </a:ext>
            </a:extLst>
          </p:cNvPr>
          <p:cNvSpPr>
            <a:spLocks noGrp="1"/>
          </p:cNvSpPr>
          <p:nvPr>
            <p:ph sz="quarter" idx="20"/>
          </p:nvPr>
        </p:nvSpPr>
        <p:spPr/>
        <p:txBody>
          <a:bodyPr/>
          <a:lstStyle/>
          <a:p>
            <a:r>
              <a:rPr lang="en-US"/>
              <a:t>Launch Remote Desktop Connection</a:t>
            </a:r>
          </a:p>
          <a:p>
            <a:pPr lvl="1"/>
            <a:r>
              <a:rPr lang="en-US"/>
              <a:t>Computer RDS</a:t>
            </a:r>
          </a:p>
          <a:p>
            <a:pPr lvl="1"/>
            <a:r>
              <a:rPr lang="en-US"/>
              <a:t>Username: CLOUD\Dev1</a:t>
            </a:r>
          </a:p>
          <a:p>
            <a:pPr lvl="1"/>
            <a:r>
              <a:rPr lang="en-US"/>
              <a:t>Password: ww</a:t>
            </a:r>
          </a:p>
          <a:p>
            <a:r>
              <a:rPr lang="en-US"/>
              <a:t>Launch OMI Application Manager</a:t>
            </a:r>
          </a:p>
          <a:p>
            <a:pPr lvl="1"/>
            <a:r>
              <a:rPr lang="en-US"/>
              <a:t>Select UNIVERSALCLIENT1SCREENRDS</a:t>
            </a:r>
          </a:p>
          <a:p>
            <a:endParaRPr lang="en-US"/>
          </a:p>
          <a:p>
            <a:endParaRPr lang="en-US"/>
          </a:p>
        </p:txBody>
      </p:sp>
      <p:sp>
        <p:nvSpPr>
          <p:cNvPr id="5" name="Footer Placeholder 4">
            <a:extLst>
              <a:ext uri="{FF2B5EF4-FFF2-40B4-BE49-F238E27FC236}">
                <a16:creationId xmlns:a16="http://schemas.microsoft.com/office/drawing/2014/main" id="{E1625A60-1E1B-5F59-F882-F51D7BB530E5}"/>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4A034703-61F1-5A2A-C52C-681F76934170}"/>
              </a:ext>
            </a:extLst>
          </p:cNvPr>
          <p:cNvSpPr>
            <a:spLocks noGrp="1"/>
          </p:cNvSpPr>
          <p:nvPr>
            <p:ph type="sldNum" sz="quarter" idx="23"/>
          </p:nvPr>
        </p:nvSpPr>
        <p:spPr/>
        <p:txBody>
          <a:bodyPr/>
          <a:lstStyle/>
          <a:p>
            <a:fld id="{267CDB12-45E5-4FD7-AE50-9CB5AFC72BA1}" type="slidenum">
              <a:rPr lang="en-GB" smtClean="0"/>
              <a:pPr/>
              <a:t>20</a:t>
            </a:fld>
            <a:endParaRPr lang="en-GB"/>
          </a:p>
        </p:txBody>
      </p:sp>
      <p:pic>
        <p:nvPicPr>
          <p:cNvPr id="8" name="Picture 7">
            <a:extLst>
              <a:ext uri="{FF2B5EF4-FFF2-40B4-BE49-F238E27FC236}">
                <a16:creationId xmlns:a16="http://schemas.microsoft.com/office/drawing/2014/main" id="{2A4F2C82-AE23-0D84-EB86-596B4C8E868C}"/>
              </a:ext>
            </a:extLst>
          </p:cNvPr>
          <p:cNvPicPr>
            <a:picLocks noChangeAspect="1"/>
          </p:cNvPicPr>
          <p:nvPr/>
        </p:nvPicPr>
        <p:blipFill>
          <a:blip r:embed="rId2"/>
          <a:stretch>
            <a:fillRect/>
          </a:stretch>
        </p:blipFill>
        <p:spPr>
          <a:xfrm>
            <a:off x="8170383" y="1856390"/>
            <a:ext cx="3671937" cy="4303476"/>
          </a:xfrm>
          <a:prstGeom prst="rect">
            <a:avLst/>
          </a:prstGeom>
        </p:spPr>
      </p:pic>
      <p:pic>
        <p:nvPicPr>
          <p:cNvPr id="10" name="Picture 9">
            <a:extLst>
              <a:ext uri="{FF2B5EF4-FFF2-40B4-BE49-F238E27FC236}">
                <a16:creationId xmlns:a16="http://schemas.microsoft.com/office/drawing/2014/main" id="{6098DF53-3ABE-C564-C659-183B995BE755}"/>
              </a:ext>
            </a:extLst>
          </p:cNvPr>
          <p:cNvPicPr>
            <a:picLocks noChangeAspect="1"/>
          </p:cNvPicPr>
          <p:nvPr/>
        </p:nvPicPr>
        <p:blipFill>
          <a:blip r:embed="rId3"/>
          <a:stretch>
            <a:fillRect/>
          </a:stretch>
        </p:blipFill>
        <p:spPr>
          <a:xfrm>
            <a:off x="5261248" y="2151887"/>
            <a:ext cx="4745103" cy="3858655"/>
          </a:xfrm>
          <a:prstGeom prst="rect">
            <a:avLst/>
          </a:prstGeom>
        </p:spPr>
      </p:pic>
      <p:pic>
        <p:nvPicPr>
          <p:cNvPr id="12" name="Picture 11">
            <a:extLst>
              <a:ext uri="{FF2B5EF4-FFF2-40B4-BE49-F238E27FC236}">
                <a16:creationId xmlns:a16="http://schemas.microsoft.com/office/drawing/2014/main" id="{1AFE8199-E773-EE43-A867-C2C46AAA6A04}"/>
              </a:ext>
            </a:extLst>
          </p:cNvPr>
          <p:cNvPicPr>
            <a:picLocks noChangeAspect="1"/>
          </p:cNvPicPr>
          <p:nvPr/>
        </p:nvPicPr>
        <p:blipFill>
          <a:blip r:embed="rId4"/>
          <a:stretch>
            <a:fillRect/>
          </a:stretch>
        </p:blipFill>
        <p:spPr>
          <a:xfrm>
            <a:off x="5314965" y="1472703"/>
            <a:ext cx="5071543" cy="4898158"/>
          </a:xfrm>
          <a:prstGeom prst="rect">
            <a:avLst/>
          </a:prstGeom>
        </p:spPr>
      </p:pic>
    </p:spTree>
    <p:extLst>
      <p:ext uri="{BB962C8B-B14F-4D97-AF65-F5344CB8AC3E}">
        <p14:creationId xmlns:p14="http://schemas.microsoft.com/office/powerpoint/2010/main" val="345200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851A750A-5A93-99FB-F039-060A2F39CA07}"/>
              </a:ext>
            </a:extLst>
          </p:cNvPr>
          <p:cNvSpPr>
            <a:spLocks noGrp="1"/>
          </p:cNvSpPr>
          <p:nvPr>
            <p:ph type="clipArt" sz="quarter" idx="20"/>
          </p:nvPr>
        </p:nvSpPr>
        <p:spPr/>
        <p:txBody>
          <a:bodyPr>
            <a:normAutofit lnSpcReduction="10000"/>
          </a:bodyPr>
          <a:lstStyle/>
          <a:p>
            <a:endParaRPr lang="en-US"/>
          </a:p>
        </p:txBody>
      </p:sp>
      <p:sp>
        <p:nvSpPr>
          <p:cNvPr id="4" name="Footer Placeholder 3">
            <a:extLst>
              <a:ext uri="{FF2B5EF4-FFF2-40B4-BE49-F238E27FC236}">
                <a16:creationId xmlns:a16="http://schemas.microsoft.com/office/drawing/2014/main" id="{F975FFEC-2519-E3FF-A3B5-2D752AA6AA04}"/>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5" name="Slide Number Placeholder 4">
            <a:extLst>
              <a:ext uri="{FF2B5EF4-FFF2-40B4-BE49-F238E27FC236}">
                <a16:creationId xmlns:a16="http://schemas.microsoft.com/office/drawing/2014/main" id="{FFA59D69-F0D6-6F26-A25F-A547D51A91B6}"/>
              </a:ext>
            </a:extLst>
          </p:cNvPr>
          <p:cNvSpPr>
            <a:spLocks noGrp="1"/>
          </p:cNvSpPr>
          <p:nvPr>
            <p:ph type="sldNum" sz="quarter" idx="23"/>
          </p:nvPr>
        </p:nvSpPr>
        <p:spPr/>
        <p:txBody>
          <a:bodyPr/>
          <a:lstStyle/>
          <a:p>
            <a:fld id="{267CDB12-45E5-4FD7-AE50-9CB5AFC72BA1}" type="slidenum">
              <a:rPr lang="en-GB" smtClean="0"/>
              <a:pPr/>
              <a:t>21</a:t>
            </a:fld>
            <a:endParaRPr lang="en-GB"/>
          </a:p>
        </p:txBody>
      </p:sp>
      <p:pic>
        <p:nvPicPr>
          <p:cNvPr id="11" name="Picture Placeholder 10">
            <a:extLst>
              <a:ext uri="{FF2B5EF4-FFF2-40B4-BE49-F238E27FC236}">
                <a16:creationId xmlns:a16="http://schemas.microsoft.com/office/drawing/2014/main" id="{15308234-9ABD-AE0D-A83B-CE8A5AFAF702}"/>
              </a:ext>
            </a:extLst>
          </p:cNvPr>
          <p:cNvPicPr>
            <a:picLocks noGrp="1" noChangeAspect="1"/>
          </p:cNvPicPr>
          <p:nvPr>
            <p:ph type="pic" sz="quarter" idx="15"/>
          </p:nvPr>
        </p:nvPicPr>
        <p:blipFill rotWithShape="1">
          <a:blip r:embed="rId2"/>
          <a:srcRect l="-660" r="-1625"/>
          <a:stretch/>
        </p:blipFill>
        <p:spPr>
          <a:xfrm>
            <a:off x="-1" y="168355"/>
            <a:ext cx="12478871" cy="6576297"/>
          </a:xfrm>
        </p:spPr>
      </p:pic>
    </p:spTree>
    <p:extLst>
      <p:ext uri="{BB962C8B-B14F-4D97-AF65-F5344CB8AC3E}">
        <p14:creationId xmlns:p14="http://schemas.microsoft.com/office/powerpoint/2010/main" val="315776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AA48D7-C208-2059-D3AC-D12409FA81D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80ACCD16-FED4-8C4C-C895-EDF78D6704D7}"/>
              </a:ext>
            </a:extLst>
          </p:cNvPr>
          <p:cNvSpPr>
            <a:spLocks noGrp="1"/>
          </p:cNvSpPr>
          <p:nvPr>
            <p:ph type="title"/>
          </p:nvPr>
        </p:nvSpPr>
        <p:spPr/>
        <p:txBody>
          <a:bodyPr/>
          <a:lstStyle/>
          <a:p>
            <a:r>
              <a:rPr lang="en-US"/>
              <a:t>Explore the OMI App</a:t>
            </a:r>
          </a:p>
        </p:txBody>
      </p:sp>
      <p:sp>
        <p:nvSpPr>
          <p:cNvPr id="4" name="Content Placeholder 3">
            <a:extLst>
              <a:ext uri="{FF2B5EF4-FFF2-40B4-BE49-F238E27FC236}">
                <a16:creationId xmlns:a16="http://schemas.microsoft.com/office/drawing/2014/main" id="{E797CA0F-8A00-42EC-42F6-C3B1BD9EFC05}"/>
              </a:ext>
            </a:extLst>
          </p:cNvPr>
          <p:cNvSpPr>
            <a:spLocks noGrp="1"/>
          </p:cNvSpPr>
          <p:nvPr>
            <p:ph sz="quarter" idx="20"/>
          </p:nvPr>
        </p:nvSpPr>
        <p:spPr/>
        <p:txBody>
          <a:bodyPr>
            <a:normAutofit/>
          </a:bodyPr>
          <a:lstStyle/>
          <a:p>
            <a:r>
              <a:rPr lang="en-US"/>
              <a:t>Navigate to the BrewTrain100</a:t>
            </a:r>
          </a:p>
          <a:p>
            <a:pPr lvl="1"/>
            <a:r>
              <a:rPr lang="en-US" err="1"/>
              <a:t>WonderbrewCorp</a:t>
            </a:r>
            <a:endParaRPr lang="en-US"/>
          </a:p>
          <a:p>
            <a:pPr lvl="1"/>
            <a:r>
              <a:rPr lang="en-US" err="1"/>
              <a:t>NewYorkPlantArea</a:t>
            </a:r>
            <a:endParaRPr lang="en-US"/>
          </a:p>
          <a:p>
            <a:pPr lvl="1"/>
            <a:r>
              <a:rPr lang="en-US"/>
              <a:t>BrewTrain100Area</a:t>
            </a:r>
          </a:p>
          <a:p>
            <a:pPr lvl="1"/>
            <a:r>
              <a:rPr lang="en-US"/>
              <a:t>Select BrewKettle100</a:t>
            </a:r>
          </a:p>
          <a:p>
            <a:pPr lvl="2"/>
            <a:r>
              <a:rPr lang="en-US"/>
              <a:t>Observe the 2 Displays</a:t>
            </a:r>
          </a:p>
          <a:p>
            <a:pPr lvl="1"/>
            <a:r>
              <a:rPr lang="en-US"/>
              <a:t>Select Fermenter100</a:t>
            </a:r>
          </a:p>
          <a:p>
            <a:pPr lvl="2"/>
            <a:r>
              <a:rPr lang="en-US"/>
              <a:t>Observe the 2 Displays</a:t>
            </a:r>
          </a:p>
          <a:p>
            <a:pPr lvl="1"/>
            <a:r>
              <a:rPr lang="en-US"/>
              <a:t>Select Mash100 -&gt; MaltMill100</a:t>
            </a:r>
          </a:p>
          <a:p>
            <a:pPr lvl="2"/>
            <a:r>
              <a:rPr lang="en-US"/>
              <a:t>Observe the 2 Displays</a:t>
            </a:r>
          </a:p>
          <a:p>
            <a:pPr lvl="1"/>
            <a:r>
              <a:rPr lang="en-US"/>
              <a:t>Select Roaster011</a:t>
            </a:r>
          </a:p>
          <a:p>
            <a:pPr lvl="2"/>
            <a:r>
              <a:rPr lang="en-US"/>
              <a:t>Observe the 2 Displays</a:t>
            </a:r>
          </a:p>
        </p:txBody>
      </p:sp>
      <p:sp>
        <p:nvSpPr>
          <p:cNvPr id="5" name="Footer Placeholder 4">
            <a:extLst>
              <a:ext uri="{FF2B5EF4-FFF2-40B4-BE49-F238E27FC236}">
                <a16:creationId xmlns:a16="http://schemas.microsoft.com/office/drawing/2014/main" id="{E9D2E83E-D3FC-2EB6-70E0-3BA5C274D16E}"/>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C6214429-B797-FC31-7A25-DD6A4FFE7F7D}"/>
              </a:ext>
            </a:extLst>
          </p:cNvPr>
          <p:cNvSpPr>
            <a:spLocks noGrp="1"/>
          </p:cNvSpPr>
          <p:nvPr>
            <p:ph type="sldNum" sz="quarter" idx="23"/>
          </p:nvPr>
        </p:nvSpPr>
        <p:spPr/>
        <p:txBody>
          <a:bodyPr/>
          <a:lstStyle/>
          <a:p>
            <a:fld id="{267CDB12-45E5-4FD7-AE50-9CB5AFC72BA1}" type="slidenum">
              <a:rPr lang="en-GB" smtClean="0"/>
              <a:pPr/>
              <a:t>22</a:t>
            </a:fld>
            <a:endParaRPr lang="en-GB"/>
          </a:p>
        </p:txBody>
      </p:sp>
      <p:pic>
        <p:nvPicPr>
          <p:cNvPr id="8" name="Picture 7">
            <a:extLst>
              <a:ext uri="{FF2B5EF4-FFF2-40B4-BE49-F238E27FC236}">
                <a16:creationId xmlns:a16="http://schemas.microsoft.com/office/drawing/2014/main" id="{8F2DD5CE-1D56-92B8-38C3-8489A757A4CA}"/>
              </a:ext>
            </a:extLst>
          </p:cNvPr>
          <p:cNvPicPr>
            <a:picLocks noChangeAspect="1"/>
          </p:cNvPicPr>
          <p:nvPr/>
        </p:nvPicPr>
        <p:blipFill>
          <a:blip r:embed="rId2"/>
          <a:stretch>
            <a:fillRect/>
          </a:stretch>
        </p:blipFill>
        <p:spPr>
          <a:xfrm>
            <a:off x="5292596" y="702786"/>
            <a:ext cx="6420406" cy="3532176"/>
          </a:xfrm>
          <a:prstGeom prst="rect">
            <a:avLst/>
          </a:prstGeom>
        </p:spPr>
      </p:pic>
      <p:pic>
        <p:nvPicPr>
          <p:cNvPr id="10" name="Picture 9">
            <a:extLst>
              <a:ext uri="{FF2B5EF4-FFF2-40B4-BE49-F238E27FC236}">
                <a16:creationId xmlns:a16="http://schemas.microsoft.com/office/drawing/2014/main" id="{D7424298-F57A-A257-5388-DF51118C6660}"/>
              </a:ext>
            </a:extLst>
          </p:cNvPr>
          <p:cNvPicPr>
            <a:picLocks noChangeAspect="1"/>
          </p:cNvPicPr>
          <p:nvPr/>
        </p:nvPicPr>
        <p:blipFill>
          <a:blip r:embed="rId3"/>
          <a:stretch>
            <a:fillRect/>
          </a:stretch>
        </p:blipFill>
        <p:spPr>
          <a:xfrm>
            <a:off x="5244822" y="1233501"/>
            <a:ext cx="6401355" cy="3562659"/>
          </a:xfrm>
          <a:prstGeom prst="rect">
            <a:avLst/>
          </a:prstGeom>
        </p:spPr>
      </p:pic>
      <p:pic>
        <p:nvPicPr>
          <p:cNvPr id="12" name="Picture 11">
            <a:extLst>
              <a:ext uri="{FF2B5EF4-FFF2-40B4-BE49-F238E27FC236}">
                <a16:creationId xmlns:a16="http://schemas.microsoft.com/office/drawing/2014/main" id="{DD3CF983-19E9-5F70-20EE-5871A8BEFDCC}"/>
              </a:ext>
            </a:extLst>
          </p:cNvPr>
          <p:cNvPicPr>
            <a:picLocks noChangeAspect="1"/>
          </p:cNvPicPr>
          <p:nvPr/>
        </p:nvPicPr>
        <p:blipFill>
          <a:blip r:embed="rId4"/>
          <a:stretch>
            <a:fillRect/>
          </a:stretch>
        </p:blipFill>
        <p:spPr>
          <a:xfrm>
            <a:off x="5359421" y="1863160"/>
            <a:ext cx="6401355" cy="3562659"/>
          </a:xfrm>
          <a:prstGeom prst="rect">
            <a:avLst/>
          </a:prstGeom>
        </p:spPr>
      </p:pic>
      <p:pic>
        <p:nvPicPr>
          <p:cNvPr id="14" name="Picture 13">
            <a:extLst>
              <a:ext uri="{FF2B5EF4-FFF2-40B4-BE49-F238E27FC236}">
                <a16:creationId xmlns:a16="http://schemas.microsoft.com/office/drawing/2014/main" id="{F9E1475F-84F2-CDCD-A686-0359A1AC9EA5}"/>
              </a:ext>
            </a:extLst>
          </p:cNvPr>
          <p:cNvPicPr>
            <a:picLocks noChangeAspect="1"/>
          </p:cNvPicPr>
          <p:nvPr/>
        </p:nvPicPr>
        <p:blipFill>
          <a:blip r:embed="rId5"/>
          <a:stretch>
            <a:fillRect/>
          </a:stretch>
        </p:blipFill>
        <p:spPr>
          <a:xfrm>
            <a:off x="5368946" y="2336432"/>
            <a:ext cx="6382303" cy="3562659"/>
          </a:xfrm>
          <a:prstGeom prst="rect">
            <a:avLst/>
          </a:prstGeom>
        </p:spPr>
      </p:pic>
    </p:spTree>
    <p:extLst>
      <p:ext uri="{BB962C8B-B14F-4D97-AF65-F5344CB8AC3E}">
        <p14:creationId xmlns:p14="http://schemas.microsoft.com/office/powerpoint/2010/main" val="137992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E74A1E-271F-16FA-FC95-4E5352211AAB}"/>
              </a:ext>
            </a:extLst>
          </p:cNvPr>
          <p:cNvPicPr>
            <a:picLocks noChangeAspect="1"/>
          </p:cNvPicPr>
          <p:nvPr/>
        </p:nvPicPr>
        <p:blipFill>
          <a:blip r:embed="rId2"/>
          <a:stretch>
            <a:fillRect/>
          </a:stretch>
        </p:blipFill>
        <p:spPr>
          <a:xfrm>
            <a:off x="6053551" y="1301467"/>
            <a:ext cx="5978877" cy="4901289"/>
          </a:xfrm>
          <a:prstGeom prst="rect">
            <a:avLst/>
          </a:prstGeom>
        </p:spPr>
      </p:pic>
      <p:sp>
        <p:nvSpPr>
          <p:cNvPr id="2" name="Text Placeholder 1">
            <a:extLst>
              <a:ext uri="{FF2B5EF4-FFF2-40B4-BE49-F238E27FC236}">
                <a16:creationId xmlns:a16="http://schemas.microsoft.com/office/drawing/2014/main" id="{3843A3C4-4EA2-2191-525F-7ED27A1FA050}"/>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F4188B3-06C6-7323-3602-6D83960687CD}"/>
              </a:ext>
            </a:extLst>
          </p:cNvPr>
          <p:cNvSpPr>
            <a:spLocks noGrp="1"/>
          </p:cNvSpPr>
          <p:nvPr>
            <p:ph type="title"/>
          </p:nvPr>
        </p:nvSpPr>
        <p:spPr/>
        <p:txBody>
          <a:bodyPr/>
          <a:lstStyle/>
          <a:p>
            <a:r>
              <a:rPr lang="en-US"/>
              <a:t>Graphics on each Asset needs to the Repaired</a:t>
            </a:r>
          </a:p>
        </p:txBody>
      </p:sp>
      <p:sp>
        <p:nvSpPr>
          <p:cNvPr id="4" name="Content Placeholder 3">
            <a:extLst>
              <a:ext uri="{FF2B5EF4-FFF2-40B4-BE49-F238E27FC236}">
                <a16:creationId xmlns:a16="http://schemas.microsoft.com/office/drawing/2014/main" id="{87C9AC05-5C88-F47B-E05A-A561FC6C24A5}"/>
              </a:ext>
            </a:extLst>
          </p:cNvPr>
          <p:cNvSpPr>
            <a:spLocks noGrp="1"/>
          </p:cNvSpPr>
          <p:nvPr>
            <p:ph sz="quarter" idx="20"/>
          </p:nvPr>
        </p:nvSpPr>
        <p:spPr/>
        <p:txBody>
          <a:bodyPr/>
          <a:lstStyle/>
          <a:p>
            <a:r>
              <a:rPr lang="en-US"/>
              <a:t>Production Request Graphic is out of position</a:t>
            </a:r>
          </a:p>
          <a:p>
            <a:r>
              <a:rPr lang="en-US"/>
              <a:t>Each Developer needs to Fix and Test their Asset</a:t>
            </a:r>
          </a:p>
          <a:p>
            <a:r>
              <a:rPr lang="en-US"/>
              <a:t>Close the Remote Desktop Session on Your Workstation</a:t>
            </a:r>
          </a:p>
          <a:p>
            <a:r>
              <a:rPr lang="en-US"/>
              <a:t>Launch the System Platform IDE</a:t>
            </a:r>
          </a:p>
          <a:p>
            <a:pPr lvl="1"/>
            <a:r>
              <a:rPr lang="en-US"/>
              <a:t>Connect to the Template Galaxy on the GR</a:t>
            </a:r>
          </a:p>
          <a:p>
            <a:pPr lvl="2"/>
            <a:r>
              <a:rPr lang="en-US"/>
              <a:t>Click on the Pinned Option</a:t>
            </a:r>
          </a:p>
          <a:p>
            <a:r>
              <a:rPr lang="en-US"/>
              <a:t>Launch a 2nd System Platform IDE</a:t>
            </a:r>
          </a:p>
          <a:p>
            <a:pPr lvl="1"/>
            <a:r>
              <a:rPr lang="en-US"/>
              <a:t>Connect to the </a:t>
            </a:r>
            <a:r>
              <a:rPr lang="en-US" err="1"/>
              <a:t>DevTestn</a:t>
            </a:r>
            <a:r>
              <a:rPr lang="en-US"/>
              <a:t> Galaxy on the </a:t>
            </a:r>
            <a:r>
              <a:rPr lang="en-US" err="1"/>
              <a:t>DEVn</a:t>
            </a:r>
            <a:r>
              <a:rPr lang="en-US"/>
              <a:t> Node</a:t>
            </a:r>
          </a:p>
          <a:p>
            <a:pPr lvl="2"/>
            <a:r>
              <a:rPr lang="en-US"/>
              <a:t>Click on the Pinned Option</a:t>
            </a:r>
          </a:p>
          <a:p>
            <a:r>
              <a:rPr lang="en-US"/>
              <a:t>2 IDE’s on the Desktop</a:t>
            </a:r>
          </a:p>
          <a:p>
            <a:endParaRPr lang="en-US"/>
          </a:p>
        </p:txBody>
      </p:sp>
      <p:sp>
        <p:nvSpPr>
          <p:cNvPr id="5" name="Footer Placeholder 4">
            <a:extLst>
              <a:ext uri="{FF2B5EF4-FFF2-40B4-BE49-F238E27FC236}">
                <a16:creationId xmlns:a16="http://schemas.microsoft.com/office/drawing/2014/main" id="{D7FD8F94-D9F6-EF0C-0DF2-8051D2DAD658}"/>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81BA3B15-04CA-4FD4-6D55-0F35237FE476}"/>
              </a:ext>
            </a:extLst>
          </p:cNvPr>
          <p:cNvSpPr>
            <a:spLocks noGrp="1"/>
          </p:cNvSpPr>
          <p:nvPr>
            <p:ph type="sldNum" sz="quarter" idx="23"/>
          </p:nvPr>
        </p:nvSpPr>
        <p:spPr/>
        <p:txBody>
          <a:bodyPr/>
          <a:lstStyle/>
          <a:p>
            <a:fld id="{267CDB12-45E5-4FD7-AE50-9CB5AFC72BA1}" type="slidenum">
              <a:rPr lang="en-GB" smtClean="0"/>
              <a:pPr/>
              <a:t>23</a:t>
            </a:fld>
            <a:endParaRPr lang="en-GB"/>
          </a:p>
        </p:txBody>
      </p:sp>
      <p:pic>
        <p:nvPicPr>
          <p:cNvPr id="8" name="Picture 7">
            <a:extLst>
              <a:ext uri="{FF2B5EF4-FFF2-40B4-BE49-F238E27FC236}">
                <a16:creationId xmlns:a16="http://schemas.microsoft.com/office/drawing/2014/main" id="{2AED6A6E-0DEB-697B-019B-7BB3C13E2100}"/>
              </a:ext>
            </a:extLst>
          </p:cNvPr>
          <p:cNvPicPr>
            <a:picLocks noChangeAspect="1"/>
          </p:cNvPicPr>
          <p:nvPr/>
        </p:nvPicPr>
        <p:blipFill rotWithShape="1">
          <a:blip r:embed="rId3"/>
          <a:srcRect l="18389"/>
          <a:stretch/>
        </p:blipFill>
        <p:spPr>
          <a:xfrm>
            <a:off x="6703230" y="1213646"/>
            <a:ext cx="5174426" cy="4989110"/>
          </a:xfrm>
          <a:prstGeom prst="rect">
            <a:avLst/>
          </a:prstGeom>
        </p:spPr>
      </p:pic>
    </p:spTree>
    <p:extLst>
      <p:ext uri="{BB962C8B-B14F-4D97-AF65-F5344CB8AC3E}">
        <p14:creationId xmlns:p14="http://schemas.microsoft.com/office/powerpoint/2010/main" val="25304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2FC9FE-6B1D-D5FB-E661-AD8BF8FCC753}"/>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AB0215A2-5216-D873-2B30-624132BE9CD5}"/>
              </a:ext>
            </a:extLst>
          </p:cNvPr>
          <p:cNvSpPr>
            <a:spLocks noGrp="1"/>
          </p:cNvSpPr>
          <p:nvPr>
            <p:ph type="title"/>
          </p:nvPr>
        </p:nvSpPr>
        <p:spPr/>
        <p:txBody>
          <a:bodyPr/>
          <a:lstStyle/>
          <a:p>
            <a:r>
              <a:rPr lang="en-US"/>
              <a:t>Get the Asset Template Standard from the Template Galaxy</a:t>
            </a:r>
          </a:p>
        </p:txBody>
      </p:sp>
      <p:sp>
        <p:nvSpPr>
          <p:cNvPr id="4" name="Content Placeholder 3">
            <a:extLst>
              <a:ext uri="{FF2B5EF4-FFF2-40B4-BE49-F238E27FC236}">
                <a16:creationId xmlns:a16="http://schemas.microsoft.com/office/drawing/2014/main" id="{5AF898A7-413A-8D31-D34D-572088F54358}"/>
              </a:ext>
            </a:extLst>
          </p:cNvPr>
          <p:cNvSpPr>
            <a:spLocks noGrp="1"/>
          </p:cNvSpPr>
          <p:nvPr>
            <p:ph sz="quarter" idx="20"/>
          </p:nvPr>
        </p:nvSpPr>
        <p:spPr/>
        <p:txBody>
          <a:bodyPr/>
          <a:lstStyle/>
          <a:p>
            <a:r>
              <a:rPr lang="en-US"/>
              <a:t>DEV1 - $</a:t>
            </a:r>
            <a:r>
              <a:rPr lang="en-US" err="1"/>
              <a:t>BrewKettle</a:t>
            </a:r>
            <a:endParaRPr lang="en-US"/>
          </a:p>
          <a:p>
            <a:r>
              <a:rPr lang="en-US"/>
              <a:t>DEV2 - $Fermenter</a:t>
            </a:r>
          </a:p>
          <a:p>
            <a:r>
              <a:rPr lang="en-US"/>
              <a:t>DEV3 - $Mash</a:t>
            </a:r>
          </a:p>
          <a:p>
            <a:r>
              <a:rPr lang="en-US"/>
              <a:t>DEV4 - $Roaster</a:t>
            </a:r>
          </a:p>
          <a:p>
            <a:r>
              <a:rPr lang="en-US"/>
              <a:t>Select your assigned Asset and all the Contained Templates</a:t>
            </a:r>
          </a:p>
          <a:p>
            <a:r>
              <a:rPr lang="en-US"/>
              <a:t>Checkout your Asset and Contained Assets</a:t>
            </a:r>
          </a:p>
          <a:p>
            <a:pPr lvl="1"/>
            <a:r>
              <a:rPr lang="en-US"/>
              <a:t>Your Team knows you are working on this Asset</a:t>
            </a:r>
          </a:p>
          <a:p>
            <a:r>
              <a:rPr lang="en-US"/>
              <a:t>Export your Parent Asset only into an </a:t>
            </a:r>
            <a:r>
              <a:rPr lang="en-US" err="1"/>
              <a:t>aaPkg</a:t>
            </a:r>
            <a:r>
              <a:rPr lang="en-US"/>
              <a:t> File</a:t>
            </a:r>
          </a:p>
          <a:p>
            <a:pPr lvl="1"/>
            <a:r>
              <a:rPr lang="en-US"/>
              <a:t>Selected Objects Option</a:t>
            </a:r>
          </a:p>
          <a:p>
            <a:pPr lvl="1"/>
            <a:r>
              <a:rPr lang="en-US"/>
              <a:t>Save </a:t>
            </a:r>
            <a:r>
              <a:rPr lang="en-US" err="1"/>
              <a:t>the$AssetName.aaPKG</a:t>
            </a:r>
            <a:r>
              <a:rPr lang="en-US"/>
              <a:t> to Documents Folder</a:t>
            </a:r>
          </a:p>
        </p:txBody>
      </p:sp>
      <p:sp>
        <p:nvSpPr>
          <p:cNvPr id="5" name="Footer Placeholder 4">
            <a:extLst>
              <a:ext uri="{FF2B5EF4-FFF2-40B4-BE49-F238E27FC236}">
                <a16:creationId xmlns:a16="http://schemas.microsoft.com/office/drawing/2014/main" id="{3877E9A0-23F3-62C5-5766-2939BFF510FE}"/>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A11E4AEE-E088-2447-9292-0433FF0F69B9}"/>
              </a:ext>
            </a:extLst>
          </p:cNvPr>
          <p:cNvSpPr>
            <a:spLocks noGrp="1"/>
          </p:cNvSpPr>
          <p:nvPr>
            <p:ph type="sldNum" sz="quarter" idx="23"/>
          </p:nvPr>
        </p:nvSpPr>
        <p:spPr/>
        <p:txBody>
          <a:bodyPr/>
          <a:lstStyle/>
          <a:p>
            <a:fld id="{267CDB12-45E5-4FD7-AE50-9CB5AFC72BA1}" type="slidenum">
              <a:rPr lang="en-GB" smtClean="0"/>
              <a:pPr/>
              <a:t>24</a:t>
            </a:fld>
            <a:endParaRPr lang="en-GB"/>
          </a:p>
        </p:txBody>
      </p:sp>
      <p:pic>
        <p:nvPicPr>
          <p:cNvPr id="8" name="Picture 7">
            <a:extLst>
              <a:ext uri="{FF2B5EF4-FFF2-40B4-BE49-F238E27FC236}">
                <a16:creationId xmlns:a16="http://schemas.microsoft.com/office/drawing/2014/main" id="{44507B1D-81F8-17A9-122D-B31C1816D6C2}"/>
              </a:ext>
            </a:extLst>
          </p:cNvPr>
          <p:cNvPicPr>
            <a:picLocks noChangeAspect="1"/>
          </p:cNvPicPr>
          <p:nvPr/>
        </p:nvPicPr>
        <p:blipFill>
          <a:blip r:embed="rId2"/>
          <a:stretch>
            <a:fillRect/>
          </a:stretch>
        </p:blipFill>
        <p:spPr>
          <a:xfrm>
            <a:off x="7240960" y="1389888"/>
            <a:ext cx="3113275" cy="4460540"/>
          </a:xfrm>
          <a:prstGeom prst="rect">
            <a:avLst/>
          </a:prstGeom>
        </p:spPr>
      </p:pic>
      <p:pic>
        <p:nvPicPr>
          <p:cNvPr id="10" name="Picture 9">
            <a:extLst>
              <a:ext uri="{FF2B5EF4-FFF2-40B4-BE49-F238E27FC236}">
                <a16:creationId xmlns:a16="http://schemas.microsoft.com/office/drawing/2014/main" id="{95AFAF66-A7AB-3B9B-C0AC-2BF75092672C}"/>
              </a:ext>
            </a:extLst>
          </p:cNvPr>
          <p:cNvPicPr>
            <a:picLocks noChangeAspect="1"/>
          </p:cNvPicPr>
          <p:nvPr/>
        </p:nvPicPr>
        <p:blipFill>
          <a:blip r:embed="rId3"/>
          <a:stretch>
            <a:fillRect/>
          </a:stretch>
        </p:blipFill>
        <p:spPr>
          <a:xfrm>
            <a:off x="7253511" y="1389888"/>
            <a:ext cx="3133213" cy="3968736"/>
          </a:xfrm>
          <a:prstGeom prst="rect">
            <a:avLst/>
          </a:prstGeom>
        </p:spPr>
      </p:pic>
      <p:pic>
        <p:nvPicPr>
          <p:cNvPr id="12" name="Picture 11">
            <a:extLst>
              <a:ext uri="{FF2B5EF4-FFF2-40B4-BE49-F238E27FC236}">
                <a16:creationId xmlns:a16="http://schemas.microsoft.com/office/drawing/2014/main" id="{0B7C9198-D0A8-8086-759D-099BFEBB2605}"/>
              </a:ext>
            </a:extLst>
          </p:cNvPr>
          <p:cNvPicPr>
            <a:picLocks noChangeAspect="1"/>
          </p:cNvPicPr>
          <p:nvPr/>
        </p:nvPicPr>
        <p:blipFill>
          <a:blip r:embed="rId4"/>
          <a:stretch>
            <a:fillRect/>
          </a:stretch>
        </p:blipFill>
        <p:spPr>
          <a:xfrm>
            <a:off x="6686223" y="1368169"/>
            <a:ext cx="5132845" cy="4197341"/>
          </a:xfrm>
          <a:prstGeom prst="rect">
            <a:avLst/>
          </a:prstGeom>
        </p:spPr>
      </p:pic>
      <p:pic>
        <p:nvPicPr>
          <p:cNvPr id="13" name="Picture 12">
            <a:extLst>
              <a:ext uri="{FF2B5EF4-FFF2-40B4-BE49-F238E27FC236}">
                <a16:creationId xmlns:a16="http://schemas.microsoft.com/office/drawing/2014/main" id="{11DB95ED-B247-C067-BA82-DB07DA4788A5}"/>
              </a:ext>
            </a:extLst>
          </p:cNvPr>
          <p:cNvPicPr>
            <a:picLocks noChangeAspect="1"/>
          </p:cNvPicPr>
          <p:nvPr/>
        </p:nvPicPr>
        <p:blipFill>
          <a:blip r:embed="rId5"/>
          <a:stretch>
            <a:fillRect/>
          </a:stretch>
        </p:blipFill>
        <p:spPr>
          <a:xfrm>
            <a:off x="6903777" y="1578451"/>
            <a:ext cx="4138947" cy="3987059"/>
          </a:xfrm>
          <a:prstGeom prst="rect">
            <a:avLst/>
          </a:prstGeom>
        </p:spPr>
      </p:pic>
      <p:pic>
        <p:nvPicPr>
          <p:cNvPr id="9" name="Picture 8">
            <a:extLst>
              <a:ext uri="{FF2B5EF4-FFF2-40B4-BE49-F238E27FC236}">
                <a16:creationId xmlns:a16="http://schemas.microsoft.com/office/drawing/2014/main" id="{E0DA4B14-0E44-D7F3-0A68-BAE6CD253048}"/>
              </a:ext>
            </a:extLst>
          </p:cNvPr>
          <p:cNvPicPr>
            <a:picLocks noChangeAspect="1"/>
          </p:cNvPicPr>
          <p:nvPr/>
        </p:nvPicPr>
        <p:blipFill>
          <a:blip r:embed="rId6"/>
          <a:stretch>
            <a:fillRect/>
          </a:stretch>
        </p:blipFill>
        <p:spPr>
          <a:xfrm>
            <a:off x="6314738" y="1292490"/>
            <a:ext cx="5780257" cy="3526726"/>
          </a:xfrm>
          <a:prstGeom prst="rect">
            <a:avLst/>
          </a:prstGeom>
        </p:spPr>
      </p:pic>
    </p:spTree>
    <p:extLst>
      <p:ext uri="{BB962C8B-B14F-4D97-AF65-F5344CB8AC3E}">
        <p14:creationId xmlns:p14="http://schemas.microsoft.com/office/powerpoint/2010/main" val="360638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F9475-1BE5-8C40-BA56-A39EB950F043}"/>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E0F4E76-3F07-631D-18EF-2EF6761FA9AD}"/>
              </a:ext>
            </a:extLst>
          </p:cNvPr>
          <p:cNvSpPr>
            <a:spLocks noGrp="1"/>
          </p:cNvSpPr>
          <p:nvPr>
            <p:ph type="title"/>
          </p:nvPr>
        </p:nvSpPr>
        <p:spPr/>
        <p:txBody>
          <a:bodyPr/>
          <a:lstStyle/>
          <a:p>
            <a:r>
              <a:rPr lang="en-US"/>
              <a:t>Activate the OMI App in Preview </a:t>
            </a:r>
          </a:p>
        </p:txBody>
      </p:sp>
      <p:sp>
        <p:nvSpPr>
          <p:cNvPr id="4" name="Content Placeholder 3">
            <a:extLst>
              <a:ext uri="{FF2B5EF4-FFF2-40B4-BE49-F238E27FC236}">
                <a16:creationId xmlns:a16="http://schemas.microsoft.com/office/drawing/2014/main" id="{209852D2-1545-5C66-9940-6CC9E02913D6}"/>
              </a:ext>
            </a:extLst>
          </p:cNvPr>
          <p:cNvSpPr>
            <a:spLocks noGrp="1"/>
          </p:cNvSpPr>
          <p:nvPr>
            <p:ph sz="quarter" idx="20"/>
          </p:nvPr>
        </p:nvSpPr>
        <p:spPr>
          <a:xfrm>
            <a:off x="609600" y="1920875"/>
            <a:ext cx="4484146" cy="4142232"/>
          </a:xfrm>
        </p:spPr>
        <p:txBody>
          <a:bodyPr/>
          <a:lstStyle/>
          <a:p>
            <a:r>
              <a:rPr lang="en-US"/>
              <a:t>Open the $uc1Screen OMI APP</a:t>
            </a:r>
          </a:p>
          <a:p>
            <a:r>
              <a:rPr lang="en-US"/>
              <a:t>Place the OMI App in Preview Mode</a:t>
            </a:r>
          </a:p>
          <a:p>
            <a:r>
              <a:rPr lang="en-US"/>
              <a:t>Edits to Asset and Toolset Graphics will be reflected immediately without have to deploy the OMI App</a:t>
            </a:r>
          </a:p>
          <a:p>
            <a:r>
              <a:rPr lang="en-US"/>
              <a:t>Confirm that the </a:t>
            </a:r>
            <a:r>
              <a:rPr lang="en-US" err="1"/>
              <a:t>wbOPCUAClient</a:t>
            </a:r>
            <a:r>
              <a:rPr lang="en-US"/>
              <a:t> is Connected </a:t>
            </a:r>
            <a:r>
              <a:rPr lang="en-US" err="1"/>
              <a:t>devSystemArea</a:t>
            </a:r>
            <a:r>
              <a:rPr lang="en-US"/>
              <a:t> tile</a:t>
            </a:r>
          </a:p>
          <a:p>
            <a:r>
              <a:rPr lang="en-US"/>
              <a:t>Observe that the Dev Test OMI App is showing a minimal set of assets for the purpose of testing</a:t>
            </a:r>
          </a:p>
          <a:p>
            <a:r>
              <a:rPr lang="en-US"/>
              <a:t>Some Overview Graphics will show missing Asset Content, This is expected</a:t>
            </a:r>
          </a:p>
        </p:txBody>
      </p:sp>
      <p:sp>
        <p:nvSpPr>
          <p:cNvPr id="5" name="Footer Placeholder 4">
            <a:extLst>
              <a:ext uri="{FF2B5EF4-FFF2-40B4-BE49-F238E27FC236}">
                <a16:creationId xmlns:a16="http://schemas.microsoft.com/office/drawing/2014/main" id="{0AC0FA09-0875-5863-C7F6-0A5C4F918559}"/>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FFCD4D4A-90BC-24D0-5FAF-D11B97C6C845}"/>
              </a:ext>
            </a:extLst>
          </p:cNvPr>
          <p:cNvSpPr>
            <a:spLocks noGrp="1"/>
          </p:cNvSpPr>
          <p:nvPr>
            <p:ph type="sldNum" sz="quarter" idx="23"/>
          </p:nvPr>
        </p:nvSpPr>
        <p:spPr/>
        <p:txBody>
          <a:bodyPr/>
          <a:lstStyle/>
          <a:p>
            <a:fld id="{267CDB12-45E5-4FD7-AE50-9CB5AFC72BA1}" type="slidenum">
              <a:rPr lang="en-GB" smtClean="0"/>
              <a:pPr/>
              <a:t>25</a:t>
            </a:fld>
            <a:endParaRPr lang="en-GB"/>
          </a:p>
        </p:txBody>
      </p:sp>
      <p:pic>
        <p:nvPicPr>
          <p:cNvPr id="8" name="Picture 7">
            <a:extLst>
              <a:ext uri="{FF2B5EF4-FFF2-40B4-BE49-F238E27FC236}">
                <a16:creationId xmlns:a16="http://schemas.microsoft.com/office/drawing/2014/main" id="{AB04A6B3-311B-59C5-C9A4-5A7F92AF32A1}"/>
              </a:ext>
            </a:extLst>
          </p:cNvPr>
          <p:cNvPicPr>
            <a:picLocks noChangeAspect="1"/>
          </p:cNvPicPr>
          <p:nvPr/>
        </p:nvPicPr>
        <p:blipFill>
          <a:blip r:embed="rId2"/>
          <a:stretch>
            <a:fillRect/>
          </a:stretch>
        </p:blipFill>
        <p:spPr>
          <a:xfrm>
            <a:off x="5938224" y="1426463"/>
            <a:ext cx="5716500" cy="4234446"/>
          </a:xfrm>
          <a:prstGeom prst="rect">
            <a:avLst/>
          </a:prstGeom>
        </p:spPr>
      </p:pic>
      <p:pic>
        <p:nvPicPr>
          <p:cNvPr id="10" name="Picture 9">
            <a:extLst>
              <a:ext uri="{FF2B5EF4-FFF2-40B4-BE49-F238E27FC236}">
                <a16:creationId xmlns:a16="http://schemas.microsoft.com/office/drawing/2014/main" id="{77C996F7-890F-114C-063A-2CDE9D9844A8}"/>
              </a:ext>
            </a:extLst>
          </p:cNvPr>
          <p:cNvPicPr>
            <a:picLocks noChangeAspect="1"/>
          </p:cNvPicPr>
          <p:nvPr/>
        </p:nvPicPr>
        <p:blipFill>
          <a:blip r:embed="rId3"/>
          <a:stretch>
            <a:fillRect/>
          </a:stretch>
        </p:blipFill>
        <p:spPr>
          <a:xfrm>
            <a:off x="5985218" y="1801904"/>
            <a:ext cx="5505927" cy="2743438"/>
          </a:xfrm>
          <a:prstGeom prst="rect">
            <a:avLst/>
          </a:prstGeom>
        </p:spPr>
      </p:pic>
      <p:pic>
        <p:nvPicPr>
          <p:cNvPr id="12" name="Picture 11">
            <a:extLst>
              <a:ext uri="{FF2B5EF4-FFF2-40B4-BE49-F238E27FC236}">
                <a16:creationId xmlns:a16="http://schemas.microsoft.com/office/drawing/2014/main" id="{DD8F0347-2B98-CCA1-2429-4CCBDB26611C}"/>
              </a:ext>
            </a:extLst>
          </p:cNvPr>
          <p:cNvPicPr>
            <a:picLocks noChangeAspect="1"/>
          </p:cNvPicPr>
          <p:nvPr/>
        </p:nvPicPr>
        <p:blipFill>
          <a:blip r:embed="rId4"/>
          <a:stretch>
            <a:fillRect/>
          </a:stretch>
        </p:blipFill>
        <p:spPr>
          <a:xfrm>
            <a:off x="5192423" y="1911917"/>
            <a:ext cx="6999577" cy="3715072"/>
          </a:xfrm>
          <a:prstGeom prst="rect">
            <a:avLst/>
          </a:prstGeom>
        </p:spPr>
      </p:pic>
      <p:pic>
        <p:nvPicPr>
          <p:cNvPr id="14" name="Picture 13">
            <a:extLst>
              <a:ext uri="{FF2B5EF4-FFF2-40B4-BE49-F238E27FC236}">
                <a16:creationId xmlns:a16="http://schemas.microsoft.com/office/drawing/2014/main" id="{54F29C83-3791-1586-AF9E-AB95F97E9A86}"/>
              </a:ext>
            </a:extLst>
          </p:cNvPr>
          <p:cNvPicPr>
            <a:picLocks noChangeAspect="1"/>
          </p:cNvPicPr>
          <p:nvPr/>
        </p:nvPicPr>
        <p:blipFill>
          <a:blip r:embed="rId5"/>
          <a:stretch>
            <a:fillRect/>
          </a:stretch>
        </p:blipFill>
        <p:spPr>
          <a:xfrm>
            <a:off x="5219096" y="2105354"/>
            <a:ext cx="6972904" cy="3715072"/>
          </a:xfrm>
          <a:prstGeom prst="rect">
            <a:avLst/>
          </a:prstGeom>
        </p:spPr>
      </p:pic>
    </p:spTree>
    <p:extLst>
      <p:ext uri="{BB962C8B-B14F-4D97-AF65-F5344CB8AC3E}">
        <p14:creationId xmlns:p14="http://schemas.microsoft.com/office/powerpoint/2010/main" val="94682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7AA0C-275D-0641-9DEC-2B06FD802C5E}"/>
              </a:ext>
            </a:extLst>
          </p:cNvPr>
          <p:cNvPicPr>
            <a:picLocks noChangeAspect="1"/>
          </p:cNvPicPr>
          <p:nvPr/>
        </p:nvPicPr>
        <p:blipFill>
          <a:blip r:embed="rId2"/>
          <a:stretch>
            <a:fillRect/>
          </a:stretch>
        </p:blipFill>
        <p:spPr>
          <a:xfrm>
            <a:off x="6803882" y="1939940"/>
            <a:ext cx="4698158" cy="3051608"/>
          </a:xfrm>
          <a:prstGeom prst="rect">
            <a:avLst/>
          </a:prstGeom>
        </p:spPr>
      </p:pic>
      <p:sp>
        <p:nvSpPr>
          <p:cNvPr id="2" name="Text Placeholder 1">
            <a:extLst>
              <a:ext uri="{FF2B5EF4-FFF2-40B4-BE49-F238E27FC236}">
                <a16:creationId xmlns:a16="http://schemas.microsoft.com/office/drawing/2014/main" id="{968A3619-FD2A-38A6-2B5C-C74D4B48C3B3}"/>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4A9E22C-AC99-FC44-AB36-20E19FA968BD}"/>
              </a:ext>
            </a:extLst>
          </p:cNvPr>
          <p:cNvSpPr>
            <a:spLocks noGrp="1"/>
          </p:cNvSpPr>
          <p:nvPr>
            <p:ph type="title"/>
          </p:nvPr>
        </p:nvSpPr>
        <p:spPr/>
        <p:txBody>
          <a:bodyPr/>
          <a:lstStyle/>
          <a:p>
            <a:r>
              <a:rPr lang="en-US"/>
              <a:t>Load the Asset into your </a:t>
            </a:r>
            <a:r>
              <a:rPr lang="en-US" err="1"/>
              <a:t>DevTestn</a:t>
            </a:r>
            <a:r>
              <a:rPr lang="en-US"/>
              <a:t> Galaxy</a:t>
            </a:r>
          </a:p>
        </p:txBody>
      </p:sp>
      <p:sp>
        <p:nvSpPr>
          <p:cNvPr id="4" name="Content Placeholder 3">
            <a:extLst>
              <a:ext uri="{FF2B5EF4-FFF2-40B4-BE49-F238E27FC236}">
                <a16:creationId xmlns:a16="http://schemas.microsoft.com/office/drawing/2014/main" id="{D238CC3E-7FD4-1D2E-1D0A-ACDB6F6F4778}"/>
              </a:ext>
            </a:extLst>
          </p:cNvPr>
          <p:cNvSpPr>
            <a:spLocks noGrp="1"/>
          </p:cNvSpPr>
          <p:nvPr>
            <p:ph sz="quarter" idx="20"/>
          </p:nvPr>
        </p:nvSpPr>
        <p:spPr>
          <a:xfrm>
            <a:off x="609600" y="1920875"/>
            <a:ext cx="5231802" cy="4142232"/>
          </a:xfrm>
        </p:spPr>
        <p:txBody>
          <a:bodyPr>
            <a:normAutofit lnSpcReduction="10000"/>
          </a:bodyPr>
          <a:lstStyle/>
          <a:p>
            <a:r>
              <a:rPr lang="en-US"/>
              <a:t>Use Galaxy Backstage to Import the </a:t>
            </a:r>
            <a:r>
              <a:rPr lang="en-US" err="1"/>
              <a:t>aaPKG</a:t>
            </a:r>
            <a:r>
              <a:rPr lang="en-US"/>
              <a:t> file exported from the Template Galaxy</a:t>
            </a:r>
          </a:p>
          <a:p>
            <a:r>
              <a:rPr lang="en-US"/>
              <a:t>Choose to Overwrite objects regardless of version if your DevTest is of a higher version than the Template</a:t>
            </a:r>
          </a:p>
          <a:p>
            <a:r>
              <a:rPr lang="en-US"/>
              <a:t>Open your Asset from the </a:t>
            </a:r>
            <a:r>
              <a:rPr lang="en-US" err="1"/>
              <a:t>DevTestn</a:t>
            </a:r>
            <a:r>
              <a:rPr lang="en-US"/>
              <a:t> Galaxy</a:t>
            </a:r>
          </a:p>
          <a:p>
            <a:r>
              <a:rPr lang="en-US"/>
              <a:t> Edit the 2EquipmentAssembly Content</a:t>
            </a:r>
          </a:p>
          <a:p>
            <a:r>
              <a:rPr lang="en-US"/>
              <a:t>Select the two graphics as shown</a:t>
            </a:r>
          </a:p>
          <a:p>
            <a:pPr lvl="1"/>
            <a:r>
              <a:rPr lang="en-US"/>
              <a:t>Click on Current Production Request</a:t>
            </a:r>
          </a:p>
          <a:p>
            <a:pPr lvl="1"/>
            <a:r>
              <a:rPr lang="en-US"/>
              <a:t>Shift Click on Title Box</a:t>
            </a:r>
          </a:p>
          <a:p>
            <a:pPr lvl="1"/>
            <a:r>
              <a:rPr lang="en-US"/>
              <a:t>Right Click</a:t>
            </a:r>
          </a:p>
          <a:p>
            <a:pPr lvl="2"/>
            <a:r>
              <a:rPr lang="en-US"/>
              <a:t>Align -&gt; Align Left</a:t>
            </a:r>
          </a:p>
          <a:p>
            <a:r>
              <a:rPr lang="en-US"/>
              <a:t>Save and Close</a:t>
            </a:r>
          </a:p>
          <a:p>
            <a:endParaRPr lang="en-US"/>
          </a:p>
        </p:txBody>
      </p:sp>
      <p:sp>
        <p:nvSpPr>
          <p:cNvPr id="5" name="Footer Placeholder 4">
            <a:extLst>
              <a:ext uri="{FF2B5EF4-FFF2-40B4-BE49-F238E27FC236}">
                <a16:creationId xmlns:a16="http://schemas.microsoft.com/office/drawing/2014/main" id="{E375F93B-F7C4-D31A-A268-39DC80E8F896}"/>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830E288B-A6B8-FD26-83A2-EC7F0E9B0083}"/>
              </a:ext>
            </a:extLst>
          </p:cNvPr>
          <p:cNvSpPr>
            <a:spLocks noGrp="1"/>
          </p:cNvSpPr>
          <p:nvPr>
            <p:ph type="sldNum" sz="quarter" idx="23"/>
          </p:nvPr>
        </p:nvSpPr>
        <p:spPr/>
        <p:txBody>
          <a:bodyPr/>
          <a:lstStyle/>
          <a:p>
            <a:fld id="{267CDB12-45E5-4FD7-AE50-9CB5AFC72BA1}" type="slidenum">
              <a:rPr lang="en-GB" smtClean="0"/>
              <a:pPr/>
              <a:t>26</a:t>
            </a:fld>
            <a:endParaRPr lang="en-GB"/>
          </a:p>
        </p:txBody>
      </p:sp>
      <p:pic>
        <p:nvPicPr>
          <p:cNvPr id="15" name="Picture 14">
            <a:extLst>
              <a:ext uri="{FF2B5EF4-FFF2-40B4-BE49-F238E27FC236}">
                <a16:creationId xmlns:a16="http://schemas.microsoft.com/office/drawing/2014/main" id="{544C190C-1407-A3FE-9FF9-944A5ECB28F2}"/>
              </a:ext>
            </a:extLst>
          </p:cNvPr>
          <p:cNvPicPr>
            <a:picLocks noChangeAspect="1"/>
          </p:cNvPicPr>
          <p:nvPr/>
        </p:nvPicPr>
        <p:blipFill>
          <a:blip r:embed="rId3"/>
          <a:stretch>
            <a:fillRect/>
          </a:stretch>
        </p:blipFill>
        <p:spPr>
          <a:xfrm>
            <a:off x="6991943" y="1816564"/>
            <a:ext cx="4517333" cy="4672036"/>
          </a:xfrm>
          <a:prstGeom prst="rect">
            <a:avLst/>
          </a:prstGeom>
        </p:spPr>
      </p:pic>
      <p:pic>
        <p:nvPicPr>
          <p:cNvPr id="13" name="Picture 12">
            <a:extLst>
              <a:ext uri="{FF2B5EF4-FFF2-40B4-BE49-F238E27FC236}">
                <a16:creationId xmlns:a16="http://schemas.microsoft.com/office/drawing/2014/main" id="{1A8175EC-5447-BF3F-819E-B40C828ABD5E}"/>
              </a:ext>
            </a:extLst>
          </p:cNvPr>
          <p:cNvPicPr>
            <a:picLocks noChangeAspect="1"/>
          </p:cNvPicPr>
          <p:nvPr/>
        </p:nvPicPr>
        <p:blipFill>
          <a:blip r:embed="rId4"/>
          <a:stretch>
            <a:fillRect/>
          </a:stretch>
        </p:blipFill>
        <p:spPr>
          <a:xfrm>
            <a:off x="5856558" y="1911493"/>
            <a:ext cx="6100958" cy="3277643"/>
          </a:xfrm>
          <a:prstGeom prst="rect">
            <a:avLst/>
          </a:prstGeom>
        </p:spPr>
      </p:pic>
      <p:pic>
        <p:nvPicPr>
          <p:cNvPr id="17" name="Picture 16">
            <a:extLst>
              <a:ext uri="{FF2B5EF4-FFF2-40B4-BE49-F238E27FC236}">
                <a16:creationId xmlns:a16="http://schemas.microsoft.com/office/drawing/2014/main" id="{898F908D-B1B6-BD01-8A39-59E594A9E24B}"/>
              </a:ext>
            </a:extLst>
          </p:cNvPr>
          <p:cNvPicPr>
            <a:picLocks noChangeAspect="1"/>
          </p:cNvPicPr>
          <p:nvPr/>
        </p:nvPicPr>
        <p:blipFill>
          <a:blip r:embed="rId5"/>
          <a:stretch>
            <a:fillRect/>
          </a:stretch>
        </p:blipFill>
        <p:spPr>
          <a:xfrm>
            <a:off x="5830727" y="1297626"/>
            <a:ext cx="6176368" cy="4980348"/>
          </a:xfrm>
          <a:prstGeom prst="rect">
            <a:avLst/>
          </a:prstGeom>
        </p:spPr>
      </p:pic>
      <p:pic>
        <p:nvPicPr>
          <p:cNvPr id="19" name="Picture 18">
            <a:extLst>
              <a:ext uri="{FF2B5EF4-FFF2-40B4-BE49-F238E27FC236}">
                <a16:creationId xmlns:a16="http://schemas.microsoft.com/office/drawing/2014/main" id="{F2C750E1-4460-0F94-EC63-5F0A2F7F9A40}"/>
              </a:ext>
            </a:extLst>
          </p:cNvPr>
          <p:cNvPicPr>
            <a:picLocks noChangeAspect="1"/>
          </p:cNvPicPr>
          <p:nvPr/>
        </p:nvPicPr>
        <p:blipFill>
          <a:blip r:embed="rId6"/>
          <a:stretch>
            <a:fillRect/>
          </a:stretch>
        </p:blipFill>
        <p:spPr>
          <a:xfrm>
            <a:off x="5731887" y="1620249"/>
            <a:ext cx="6225629" cy="4152277"/>
          </a:xfrm>
          <a:prstGeom prst="rect">
            <a:avLst/>
          </a:prstGeom>
        </p:spPr>
      </p:pic>
      <p:pic>
        <p:nvPicPr>
          <p:cNvPr id="21" name="Picture 20">
            <a:extLst>
              <a:ext uri="{FF2B5EF4-FFF2-40B4-BE49-F238E27FC236}">
                <a16:creationId xmlns:a16="http://schemas.microsoft.com/office/drawing/2014/main" id="{4AD2CFAD-F42C-C2B9-E03C-217602605E32}"/>
              </a:ext>
            </a:extLst>
          </p:cNvPr>
          <p:cNvPicPr>
            <a:picLocks noChangeAspect="1"/>
          </p:cNvPicPr>
          <p:nvPr/>
        </p:nvPicPr>
        <p:blipFill>
          <a:blip r:embed="rId7"/>
          <a:stretch>
            <a:fillRect/>
          </a:stretch>
        </p:blipFill>
        <p:spPr>
          <a:xfrm>
            <a:off x="5239372" y="1300743"/>
            <a:ext cx="6834279" cy="4540086"/>
          </a:xfrm>
          <a:prstGeom prst="rect">
            <a:avLst/>
          </a:prstGeom>
        </p:spPr>
      </p:pic>
      <p:pic>
        <p:nvPicPr>
          <p:cNvPr id="8" name="Picture 7">
            <a:extLst>
              <a:ext uri="{FF2B5EF4-FFF2-40B4-BE49-F238E27FC236}">
                <a16:creationId xmlns:a16="http://schemas.microsoft.com/office/drawing/2014/main" id="{9942DFAA-8817-DC23-B6F1-673667FBCB45}"/>
              </a:ext>
            </a:extLst>
          </p:cNvPr>
          <p:cNvPicPr>
            <a:picLocks noChangeAspect="1"/>
          </p:cNvPicPr>
          <p:nvPr/>
        </p:nvPicPr>
        <p:blipFill>
          <a:blip r:embed="rId8"/>
          <a:stretch>
            <a:fillRect/>
          </a:stretch>
        </p:blipFill>
        <p:spPr>
          <a:xfrm>
            <a:off x="5411366" y="1746503"/>
            <a:ext cx="6171034" cy="3280803"/>
          </a:xfrm>
          <a:prstGeom prst="rect">
            <a:avLst/>
          </a:prstGeom>
        </p:spPr>
      </p:pic>
    </p:spTree>
    <p:extLst>
      <p:ext uri="{BB962C8B-B14F-4D97-AF65-F5344CB8AC3E}">
        <p14:creationId xmlns:p14="http://schemas.microsoft.com/office/powerpoint/2010/main" val="153616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
                                            <p:txEl>
                                              <p:pRg st="6" end="6"/>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
                                            <p:txEl>
                                              <p:pRg st="8" end="8"/>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A90EBF-9137-C004-3923-6F218F05BF7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F7971D6-A63E-EA4C-6E99-8FCCBE8A3EA7}"/>
              </a:ext>
            </a:extLst>
          </p:cNvPr>
          <p:cNvSpPr>
            <a:spLocks noGrp="1"/>
          </p:cNvSpPr>
          <p:nvPr>
            <p:ph type="title"/>
          </p:nvPr>
        </p:nvSpPr>
        <p:spPr/>
        <p:txBody>
          <a:bodyPr/>
          <a:lstStyle/>
          <a:p>
            <a:r>
              <a:rPr lang="en-US"/>
              <a:t>Add the Bad Value Alarm Feature to all Analog IO Attributes</a:t>
            </a:r>
          </a:p>
        </p:txBody>
      </p:sp>
      <p:sp>
        <p:nvSpPr>
          <p:cNvPr id="4" name="Content Placeholder 3">
            <a:extLst>
              <a:ext uri="{FF2B5EF4-FFF2-40B4-BE49-F238E27FC236}">
                <a16:creationId xmlns:a16="http://schemas.microsoft.com/office/drawing/2014/main" id="{0887CF51-C80D-DD0E-BC95-AC6F1493A485}"/>
              </a:ext>
            </a:extLst>
          </p:cNvPr>
          <p:cNvSpPr>
            <a:spLocks noGrp="1"/>
          </p:cNvSpPr>
          <p:nvPr>
            <p:ph sz="quarter" idx="20"/>
          </p:nvPr>
        </p:nvSpPr>
        <p:spPr/>
        <p:txBody>
          <a:bodyPr>
            <a:normAutofit lnSpcReduction="10000"/>
          </a:bodyPr>
          <a:lstStyle/>
          <a:p>
            <a:r>
              <a:rPr lang="en-US"/>
              <a:t>Use the Filter Option to Select</a:t>
            </a:r>
          </a:p>
          <a:p>
            <a:pPr lvl="1"/>
            <a:r>
              <a:rPr lang="en-US"/>
              <a:t>IO: Read</a:t>
            </a:r>
          </a:p>
          <a:p>
            <a:pPr lvl="1"/>
            <a:r>
              <a:rPr lang="en-US"/>
              <a:t>IO: Read/Write</a:t>
            </a:r>
          </a:p>
          <a:p>
            <a:pPr lvl="1"/>
            <a:r>
              <a:rPr lang="en-US"/>
              <a:t>Integer</a:t>
            </a:r>
          </a:p>
          <a:p>
            <a:pPr lvl="1"/>
            <a:r>
              <a:rPr lang="en-US"/>
              <a:t>Float</a:t>
            </a:r>
          </a:p>
          <a:p>
            <a:pPr lvl="1"/>
            <a:r>
              <a:rPr lang="en-US"/>
              <a:t>Double </a:t>
            </a:r>
          </a:p>
          <a:p>
            <a:pPr lvl="1"/>
            <a:endParaRPr lang="en-US"/>
          </a:p>
          <a:p>
            <a:pPr lvl="1"/>
            <a:r>
              <a:rPr lang="en-US"/>
              <a:t>Select all the filtered Attributes</a:t>
            </a:r>
          </a:p>
          <a:p>
            <a:pPr lvl="2"/>
            <a:r>
              <a:rPr lang="en-US"/>
              <a:t>Click on an Attribute</a:t>
            </a:r>
          </a:p>
          <a:p>
            <a:pPr lvl="2"/>
            <a:r>
              <a:rPr lang="en-US"/>
              <a:t>CTRL-A</a:t>
            </a:r>
          </a:p>
          <a:p>
            <a:pPr lvl="1"/>
            <a:r>
              <a:rPr lang="en-US"/>
              <a:t>Apply the Bad Value Alarm Feature</a:t>
            </a:r>
          </a:p>
          <a:p>
            <a:pPr lvl="1"/>
            <a:r>
              <a:rPr lang="en-US"/>
              <a:t>Bulk update all Attributes</a:t>
            </a:r>
          </a:p>
          <a:p>
            <a:endParaRPr lang="en-US"/>
          </a:p>
        </p:txBody>
      </p:sp>
      <p:sp>
        <p:nvSpPr>
          <p:cNvPr id="5" name="Footer Placeholder 4">
            <a:extLst>
              <a:ext uri="{FF2B5EF4-FFF2-40B4-BE49-F238E27FC236}">
                <a16:creationId xmlns:a16="http://schemas.microsoft.com/office/drawing/2014/main" id="{5A710B1C-B870-CC78-E0F8-9255340682F3}"/>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4A77D08F-94DC-DC12-16AB-C77F1F10DC60}"/>
              </a:ext>
            </a:extLst>
          </p:cNvPr>
          <p:cNvSpPr>
            <a:spLocks noGrp="1"/>
          </p:cNvSpPr>
          <p:nvPr>
            <p:ph type="sldNum" sz="quarter" idx="23"/>
          </p:nvPr>
        </p:nvSpPr>
        <p:spPr/>
        <p:txBody>
          <a:bodyPr/>
          <a:lstStyle/>
          <a:p>
            <a:fld id="{267CDB12-45E5-4FD7-AE50-9CB5AFC72BA1}" type="slidenum">
              <a:rPr lang="en-GB" smtClean="0"/>
              <a:pPr/>
              <a:t>27</a:t>
            </a:fld>
            <a:endParaRPr lang="en-GB"/>
          </a:p>
        </p:txBody>
      </p:sp>
      <p:pic>
        <p:nvPicPr>
          <p:cNvPr id="8" name="Picture 7">
            <a:extLst>
              <a:ext uri="{FF2B5EF4-FFF2-40B4-BE49-F238E27FC236}">
                <a16:creationId xmlns:a16="http://schemas.microsoft.com/office/drawing/2014/main" id="{333FCE95-C594-67E4-C799-8EE0661BEA57}"/>
              </a:ext>
            </a:extLst>
          </p:cNvPr>
          <p:cNvPicPr>
            <a:picLocks noChangeAspect="1"/>
          </p:cNvPicPr>
          <p:nvPr/>
        </p:nvPicPr>
        <p:blipFill>
          <a:blip r:embed="rId2"/>
          <a:stretch>
            <a:fillRect/>
          </a:stretch>
        </p:blipFill>
        <p:spPr>
          <a:xfrm>
            <a:off x="5694733" y="1389888"/>
            <a:ext cx="5337233" cy="4870690"/>
          </a:xfrm>
          <a:prstGeom prst="rect">
            <a:avLst/>
          </a:prstGeom>
        </p:spPr>
      </p:pic>
      <p:pic>
        <p:nvPicPr>
          <p:cNvPr id="9" name="Picture 8">
            <a:extLst>
              <a:ext uri="{FF2B5EF4-FFF2-40B4-BE49-F238E27FC236}">
                <a16:creationId xmlns:a16="http://schemas.microsoft.com/office/drawing/2014/main" id="{B88A97C2-AE9E-B51C-8B59-3C49C65D7F3E}"/>
              </a:ext>
            </a:extLst>
          </p:cNvPr>
          <p:cNvPicPr>
            <a:picLocks noChangeAspect="1"/>
          </p:cNvPicPr>
          <p:nvPr/>
        </p:nvPicPr>
        <p:blipFill>
          <a:blip r:embed="rId3"/>
          <a:stretch>
            <a:fillRect/>
          </a:stretch>
        </p:blipFill>
        <p:spPr>
          <a:xfrm>
            <a:off x="5101603" y="1330434"/>
            <a:ext cx="6408104" cy="4870690"/>
          </a:xfrm>
          <a:prstGeom prst="rect">
            <a:avLst/>
          </a:prstGeom>
        </p:spPr>
      </p:pic>
      <p:pic>
        <p:nvPicPr>
          <p:cNvPr id="11" name="Picture 10">
            <a:extLst>
              <a:ext uri="{FF2B5EF4-FFF2-40B4-BE49-F238E27FC236}">
                <a16:creationId xmlns:a16="http://schemas.microsoft.com/office/drawing/2014/main" id="{7BD6E1D7-5D17-A7A5-2D07-06547DB53C3A}"/>
              </a:ext>
            </a:extLst>
          </p:cNvPr>
          <p:cNvPicPr>
            <a:picLocks noChangeAspect="1"/>
          </p:cNvPicPr>
          <p:nvPr/>
        </p:nvPicPr>
        <p:blipFill>
          <a:blip r:embed="rId4"/>
          <a:stretch>
            <a:fillRect/>
          </a:stretch>
        </p:blipFill>
        <p:spPr>
          <a:xfrm>
            <a:off x="4970004" y="1252257"/>
            <a:ext cx="6402043" cy="4686265"/>
          </a:xfrm>
          <a:prstGeom prst="rect">
            <a:avLst/>
          </a:prstGeom>
        </p:spPr>
      </p:pic>
    </p:spTree>
    <p:extLst>
      <p:ext uri="{BB962C8B-B14F-4D97-AF65-F5344CB8AC3E}">
        <p14:creationId xmlns:p14="http://schemas.microsoft.com/office/powerpoint/2010/main" val="258809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04F3E3-6254-7A94-0149-4D2086F31696}"/>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801C7880-A223-54E1-062F-01A4AA9764CE}"/>
              </a:ext>
            </a:extLst>
          </p:cNvPr>
          <p:cNvSpPr>
            <a:spLocks noGrp="1"/>
          </p:cNvSpPr>
          <p:nvPr>
            <p:ph type="title"/>
          </p:nvPr>
        </p:nvSpPr>
        <p:spPr/>
        <p:txBody>
          <a:bodyPr/>
          <a:lstStyle/>
          <a:p>
            <a:r>
              <a:rPr lang="en-US"/>
              <a:t>Test the New Asset in Dev</a:t>
            </a:r>
          </a:p>
        </p:txBody>
      </p:sp>
      <p:sp>
        <p:nvSpPr>
          <p:cNvPr id="4" name="Content Placeholder 3">
            <a:extLst>
              <a:ext uri="{FF2B5EF4-FFF2-40B4-BE49-F238E27FC236}">
                <a16:creationId xmlns:a16="http://schemas.microsoft.com/office/drawing/2014/main" id="{C2786C47-7D84-79D1-FDCF-4E9582E2AA15}"/>
              </a:ext>
            </a:extLst>
          </p:cNvPr>
          <p:cNvSpPr>
            <a:spLocks noGrp="1"/>
          </p:cNvSpPr>
          <p:nvPr>
            <p:ph sz="quarter" idx="20"/>
          </p:nvPr>
        </p:nvSpPr>
        <p:spPr>
          <a:xfrm>
            <a:off x="609600" y="1920875"/>
            <a:ext cx="6458174" cy="4142232"/>
          </a:xfrm>
        </p:spPr>
        <p:txBody>
          <a:bodyPr>
            <a:normAutofit fontScale="62500" lnSpcReduction="20000"/>
          </a:bodyPr>
          <a:lstStyle/>
          <a:p>
            <a:r>
              <a:rPr lang="en-US"/>
              <a:t>Save and </a:t>
            </a:r>
            <a:r>
              <a:rPr lang="en-US" err="1"/>
              <a:t>Checkin</a:t>
            </a:r>
            <a:r>
              <a:rPr lang="en-US"/>
              <a:t> the Asset</a:t>
            </a:r>
          </a:p>
          <a:p>
            <a:pPr lvl="1"/>
            <a:r>
              <a:rPr lang="en-US"/>
              <a:t>Only a Single Instance Exists for testing</a:t>
            </a:r>
          </a:p>
          <a:p>
            <a:r>
              <a:rPr lang="en-US"/>
              <a:t>Verify the BrewTrain100Area is assigned to DevAppEngine_001</a:t>
            </a:r>
          </a:p>
          <a:p>
            <a:pPr lvl="1"/>
            <a:r>
              <a:rPr lang="en-US"/>
              <a:t>Undeploy and Assign if necessary</a:t>
            </a:r>
          </a:p>
          <a:p>
            <a:r>
              <a:rPr lang="en-US"/>
              <a:t>Verify the Instances are assigned to</a:t>
            </a:r>
          </a:p>
          <a:p>
            <a:pPr lvl="1"/>
            <a:r>
              <a:rPr lang="en-US"/>
              <a:t>IO Device: </a:t>
            </a:r>
            <a:r>
              <a:rPr lang="en-US" err="1"/>
              <a:t>wbOPCUAClient</a:t>
            </a:r>
            <a:r>
              <a:rPr lang="en-US"/>
              <a:t> </a:t>
            </a:r>
          </a:p>
          <a:p>
            <a:pPr lvl="1"/>
            <a:r>
              <a:rPr lang="en-US" err="1"/>
              <a:t>ScanGroups</a:t>
            </a:r>
            <a:r>
              <a:rPr lang="en-US"/>
              <a:t>: </a:t>
            </a:r>
            <a:r>
              <a:rPr lang="en-US" err="1"/>
              <a:t>OPCUA_DeviceGroup</a:t>
            </a:r>
            <a:endParaRPr lang="en-US"/>
          </a:p>
          <a:p>
            <a:pPr lvl="1"/>
            <a:r>
              <a:rPr lang="en-US"/>
              <a:t>Undeploy and Assign if necessary</a:t>
            </a:r>
          </a:p>
          <a:p>
            <a:r>
              <a:rPr lang="en-US"/>
              <a:t>Verify the BrewTrain100Area is under the </a:t>
            </a:r>
            <a:r>
              <a:rPr lang="en-US" err="1"/>
              <a:t>NewYorkPlantArea</a:t>
            </a:r>
            <a:r>
              <a:rPr lang="en-US"/>
              <a:t> in Model View</a:t>
            </a:r>
          </a:p>
          <a:p>
            <a:pPr lvl="1"/>
            <a:r>
              <a:rPr lang="en-US"/>
              <a:t>Undeploy and Assign if necessary</a:t>
            </a:r>
          </a:p>
          <a:p>
            <a:r>
              <a:rPr lang="en-US"/>
              <a:t>Deploy Your Dev Galaxy</a:t>
            </a:r>
          </a:p>
          <a:p>
            <a:pPr lvl="1"/>
            <a:r>
              <a:rPr lang="en-US"/>
              <a:t>Right Click on </a:t>
            </a:r>
            <a:r>
              <a:rPr lang="en-US" err="1"/>
              <a:t>DevTestn</a:t>
            </a:r>
            <a:r>
              <a:rPr lang="en-US"/>
              <a:t> </a:t>
            </a:r>
          </a:p>
          <a:p>
            <a:pPr lvl="1"/>
            <a:r>
              <a:rPr lang="en-US"/>
              <a:t>Select Deploy</a:t>
            </a:r>
          </a:p>
          <a:p>
            <a:pPr lvl="2"/>
            <a:r>
              <a:rPr lang="en-US"/>
              <a:t>Choose Cascade</a:t>
            </a:r>
          </a:p>
          <a:p>
            <a:pPr lvl="2"/>
            <a:r>
              <a:rPr lang="en-US"/>
              <a:t>Deploy Changes</a:t>
            </a:r>
          </a:p>
          <a:p>
            <a:r>
              <a:rPr lang="en-US"/>
              <a:t>View the OMI Client</a:t>
            </a:r>
          </a:p>
          <a:p>
            <a:r>
              <a:rPr lang="en-US"/>
              <a:t>Confirm the Corrected Asset Graphic</a:t>
            </a:r>
          </a:p>
          <a:p>
            <a:endParaRPr lang="en-US"/>
          </a:p>
        </p:txBody>
      </p:sp>
      <p:sp>
        <p:nvSpPr>
          <p:cNvPr id="5" name="Footer Placeholder 4">
            <a:extLst>
              <a:ext uri="{FF2B5EF4-FFF2-40B4-BE49-F238E27FC236}">
                <a16:creationId xmlns:a16="http://schemas.microsoft.com/office/drawing/2014/main" id="{AF12FB2E-D26A-FD00-657F-687245F60DC0}"/>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A587927C-3410-A8A8-3F7C-03ACB5035871}"/>
              </a:ext>
            </a:extLst>
          </p:cNvPr>
          <p:cNvSpPr>
            <a:spLocks noGrp="1"/>
          </p:cNvSpPr>
          <p:nvPr>
            <p:ph type="sldNum" sz="quarter" idx="23"/>
          </p:nvPr>
        </p:nvSpPr>
        <p:spPr/>
        <p:txBody>
          <a:bodyPr/>
          <a:lstStyle/>
          <a:p>
            <a:fld id="{267CDB12-45E5-4FD7-AE50-9CB5AFC72BA1}" type="slidenum">
              <a:rPr lang="en-GB" smtClean="0"/>
              <a:pPr/>
              <a:t>28</a:t>
            </a:fld>
            <a:endParaRPr lang="en-GB"/>
          </a:p>
        </p:txBody>
      </p:sp>
      <p:pic>
        <p:nvPicPr>
          <p:cNvPr id="12" name="Picture 11">
            <a:extLst>
              <a:ext uri="{FF2B5EF4-FFF2-40B4-BE49-F238E27FC236}">
                <a16:creationId xmlns:a16="http://schemas.microsoft.com/office/drawing/2014/main" id="{4CEBC598-4704-7A84-82A8-E78FAA71BD26}"/>
              </a:ext>
            </a:extLst>
          </p:cNvPr>
          <p:cNvPicPr>
            <a:picLocks noChangeAspect="1"/>
          </p:cNvPicPr>
          <p:nvPr/>
        </p:nvPicPr>
        <p:blipFill>
          <a:blip r:embed="rId2"/>
          <a:stretch>
            <a:fillRect/>
          </a:stretch>
        </p:blipFill>
        <p:spPr>
          <a:xfrm>
            <a:off x="6759016" y="1804793"/>
            <a:ext cx="5366481" cy="4092289"/>
          </a:xfrm>
          <a:prstGeom prst="rect">
            <a:avLst/>
          </a:prstGeom>
        </p:spPr>
      </p:pic>
      <p:pic>
        <p:nvPicPr>
          <p:cNvPr id="14" name="Picture 13">
            <a:extLst>
              <a:ext uri="{FF2B5EF4-FFF2-40B4-BE49-F238E27FC236}">
                <a16:creationId xmlns:a16="http://schemas.microsoft.com/office/drawing/2014/main" id="{E0DAA958-2853-3216-5EAC-2E80B754ADAE}"/>
              </a:ext>
            </a:extLst>
          </p:cNvPr>
          <p:cNvPicPr>
            <a:picLocks noChangeAspect="1"/>
          </p:cNvPicPr>
          <p:nvPr/>
        </p:nvPicPr>
        <p:blipFill>
          <a:blip r:embed="rId3"/>
          <a:stretch>
            <a:fillRect/>
          </a:stretch>
        </p:blipFill>
        <p:spPr>
          <a:xfrm>
            <a:off x="6759016" y="1823859"/>
            <a:ext cx="4565351" cy="4190225"/>
          </a:xfrm>
          <a:prstGeom prst="rect">
            <a:avLst/>
          </a:prstGeom>
        </p:spPr>
      </p:pic>
      <p:pic>
        <p:nvPicPr>
          <p:cNvPr id="16" name="Picture 15">
            <a:extLst>
              <a:ext uri="{FF2B5EF4-FFF2-40B4-BE49-F238E27FC236}">
                <a16:creationId xmlns:a16="http://schemas.microsoft.com/office/drawing/2014/main" id="{BA4FD314-ED79-C6E2-5ADF-C3290964AF33}"/>
              </a:ext>
            </a:extLst>
          </p:cNvPr>
          <p:cNvPicPr>
            <a:picLocks noChangeAspect="1"/>
          </p:cNvPicPr>
          <p:nvPr/>
        </p:nvPicPr>
        <p:blipFill>
          <a:blip r:embed="rId4"/>
          <a:stretch>
            <a:fillRect/>
          </a:stretch>
        </p:blipFill>
        <p:spPr>
          <a:xfrm>
            <a:off x="6759016" y="953334"/>
            <a:ext cx="5078308" cy="5335905"/>
          </a:xfrm>
          <a:prstGeom prst="rect">
            <a:avLst/>
          </a:prstGeom>
        </p:spPr>
      </p:pic>
      <p:pic>
        <p:nvPicPr>
          <p:cNvPr id="18" name="Picture 17">
            <a:extLst>
              <a:ext uri="{FF2B5EF4-FFF2-40B4-BE49-F238E27FC236}">
                <a16:creationId xmlns:a16="http://schemas.microsoft.com/office/drawing/2014/main" id="{2267D36E-1E1E-0015-F3DB-E5E48456C97D}"/>
              </a:ext>
            </a:extLst>
          </p:cNvPr>
          <p:cNvPicPr>
            <a:picLocks noChangeAspect="1"/>
          </p:cNvPicPr>
          <p:nvPr/>
        </p:nvPicPr>
        <p:blipFill>
          <a:blip r:embed="rId5"/>
          <a:stretch>
            <a:fillRect/>
          </a:stretch>
        </p:blipFill>
        <p:spPr>
          <a:xfrm>
            <a:off x="6513175" y="1672377"/>
            <a:ext cx="5664547" cy="4258313"/>
          </a:xfrm>
          <a:prstGeom prst="rect">
            <a:avLst/>
          </a:prstGeom>
        </p:spPr>
      </p:pic>
      <p:pic>
        <p:nvPicPr>
          <p:cNvPr id="8" name="Picture 7">
            <a:extLst>
              <a:ext uri="{FF2B5EF4-FFF2-40B4-BE49-F238E27FC236}">
                <a16:creationId xmlns:a16="http://schemas.microsoft.com/office/drawing/2014/main" id="{0B9F4893-0F00-B914-BD76-C3E67C742C6A}"/>
              </a:ext>
            </a:extLst>
          </p:cNvPr>
          <p:cNvPicPr>
            <a:picLocks noChangeAspect="1"/>
          </p:cNvPicPr>
          <p:nvPr/>
        </p:nvPicPr>
        <p:blipFill>
          <a:blip r:embed="rId6"/>
          <a:stretch>
            <a:fillRect/>
          </a:stretch>
        </p:blipFill>
        <p:spPr>
          <a:xfrm>
            <a:off x="6627566" y="2109482"/>
            <a:ext cx="4565351" cy="3908830"/>
          </a:xfrm>
          <a:prstGeom prst="rect">
            <a:avLst/>
          </a:prstGeom>
        </p:spPr>
      </p:pic>
      <p:pic>
        <p:nvPicPr>
          <p:cNvPr id="10" name="Picture 9">
            <a:extLst>
              <a:ext uri="{FF2B5EF4-FFF2-40B4-BE49-F238E27FC236}">
                <a16:creationId xmlns:a16="http://schemas.microsoft.com/office/drawing/2014/main" id="{DA5678B4-A686-05F4-CA5D-F29880BF0444}"/>
              </a:ext>
            </a:extLst>
          </p:cNvPr>
          <p:cNvPicPr>
            <a:picLocks noChangeAspect="1"/>
          </p:cNvPicPr>
          <p:nvPr/>
        </p:nvPicPr>
        <p:blipFill>
          <a:blip r:embed="rId7"/>
          <a:stretch>
            <a:fillRect/>
          </a:stretch>
        </p:blipFill>
        <p:spPr>
          <a:xfrm>
            <a:off x="7361087" y="475835"/>
            <a:ext cx="4335704" cy="5538249"/>
          </a:xfrm>
          <a:prstGeom prst="rect">
            <a:avLst/>
          </a:prstGeom>
        </p:spPr>
      </p:pic>
      <p:pic>
        <p:nvPicPr>
          <p:cNvPr id="20" name="Picture 19">
            <a:extLst>
              <a:ext uri="{FF2B5EF4-FFF2-40B4-BE49-F238E27FC236}">
                <a16:creationId xmlns:a16="http://schemas.microsoft.com/office/drawing/2014/main" id="{A9B53FA9-A7ED-3A08-B66C-FFF6107578B5}"/>
              </a:ext>
            </a:extLst>
          </p:cNvPr>
          <p:cNvPicPr>
            <a:picLocks noChangeAspect="1"/>
          </p:cNvPicPr>
          <p:nvPr/>
        </p:nvPicPr>
        <p:blipFill>
          <a:blip r:embed="rId8"/>
          <a:stretch>
            <a:fillRect/>
          </a:stretch>
        </p:blipFill>
        <p:spPr>
          <a:xfrm>
            <a:off x="3442879" y="1564593"/>
            <a:ext cx="8734843" cy="4488169"/>
          </a:xfrm>
          <a:prstGeom prst="rect">
            <a:avLst/>
          </a:prstGeom>
        </p:spPr>
      </p:pic>
    </p:spTree>
    <p:extLst>
      <p:ext uri="{BB962C8B-B14F-4D97-AF65-F5344CB8AC3E}">
        <p14:creationId xmlns:p14="http://schemas.microsoft.com/office/powerpoint/2010/main" val="213701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5" end="1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8857FA-9B8D-53B3-995B-E9E9D4087013}"/>
              </a:ext>
            </a:extLst>
          </p:cNvPr>
          <p:cNvPicPr>
            <a:picLocks noChangeAspect="1"/>
          </p:cNvPicPr>
          <p:nvPr/>
        </p:nvPicPr>
        <p:blipFill>
          <a:blip r:embed="rId2"/>
          <a:stretch>
            <a:fillRect/>
          </a:stretch>
        </p:blipFill>
        <p:spPr>
          <a:xfrm>
            <a:off x="1680963" y="2305808"/>
            <a:ext cx="10438993" cy="4369670"/>
          </a:xfrm>
          <a:prstGeom prst="rect">
            <a:avLst/>
          </a:prstGeom>
        </p:spPr>
      </p:pic>
      <p:sp>
        <p:nvSpPr>
          <p:cNvPr id="2" name="Text Placeholder 1">
            <a:extLst>
              <a:ext uri="{FF2B5EF4-FFF2-40B4-BE49-F238E27FC236}">
                <a16:creationId xmlns:a16="http://schemas.microsoft.com/office/drawing/2014/main" id="{42870096-0B61-D234-2174-6066386EB68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1FE6DE2-18AA-05B2-F99D-37781D375071}"/>
              </a:ext>
            </a:extLst>
          </p:cNvPr>
          <p:cNvSpPr>
            <a:spLocks noGrp="1"/>
          </p:cNvSpPr>
          <p:nvPr>
            <p:ph type="title"/>
          </p:nvPr>
        </p:nvSpPr>
        <p:spPr/>
        <p:txBody>
          <a:bodyPr/>
          <a:lstStyle/>
          <a:p>
            <a:r>
              <a:rPr lang="en-US"/>
              <a:t>Verify the Bad Value Alarms </a:t>
            </a:r>
          </a:p>
        </p:txBody>
      </p:sp>
      <p:sp>
        <p:nvSpPr>
          <p:cNvPr id="4" name="Content Placeholder 3">
            <a:extLst>
              <a:ext uri="{FF2B5EF4-FFF2-40B4-BE49-F238E27FC236}">
                <a16:creationId xmlns:a16="http://schemas.microsoft.com/office/drawing/2014/main" id="{6CD557A9-733F-7F8B-EC7A-D0BC913CAA9B}"/>
              </a:ext>
            </a:extLst>
          </p:cNvPr>
          <p:cNvSpPr>
            <a:spLocks noGrp="1"/>
          </p:cNvSpPr>
          <p:nvPr>
            <p:ph sz="quarter" idx="20"/>
          </p:nvPr>
        </p:nvSpPr>
        <p:spPr>
          <a:xfrm>
            <a:off x="609600" y="1920875"/>
            <a:ext cx="5325687" cy="4142232"/>
          </a:xfrm>
        </p:spPr>
        <p:txBody>
          <a:bodyPr/>
          <a:lstStyle/>
          <a:p>
            <a:r>
              <a:rPr lang="en-US"/>
              <a:t>Select DIO Screen </a:t>
            </a:r>
            <a:r>
              <a:rPr lang="en-US" err="1"/>
              <a:t>devSystemArea</a:t>
            </a:r>
            <a:endParaRPr lang="en-US"/>
          </a:p>
          <a:p>
            <a:r>
              <a:rPr lang="en-US"/>
              <a:t>Disconnect the DI Client Object</a:t>
            </a:r>
          </a:p>
          <a:p>
            <a:pPr lvl="1"/>
            <a:r>
              <a:rPr lang="en-US"/>
              <a:t>Click the </a:t>
            </a:r>
            <a:r>
              <a:rPr lang="en-US" err="1"/>
              <a:t>ScanStateCmd</a:t>
            </a:r>
            <a:r>
              <a:rPr lang="en-US"/>
              <a:t> Button</a:t>
            </a:r>
          </a:p>
          <a:p>
            <a:r>
              <a:rPr lang="en-US"/>
              <a:t>Confirm that the Asset attributes go into alarm on Bad Value</a:t>
            </a:r>
          </a:p>
          <a:p>
            <a:r>
              <a:rPr lang="en-US"/>
              <a:t>Select the Asset in the OMI App</a:t>
            </a:r>
          </a:p>
          <a:p>
            <a:r>
              <a:rPr lang="en-US"/>
              <a:t>Active the Bottom Slide in Pane</a:t>
            </a:r>
          </a:p>
          <a:p>
            <a:endParaRPr lang="en-US"/>
          </a:p>
          <a:p>
            <a:endParaRPr lang="en-US"/>
          </a:p>
        </p:txBody>
      </p:sp>
      <p:sp>
        <p:nvSpPr>
          <p:cNvPr id="5" name="Footer Placeholder 4">
            <a:extLst>
              <a:ext uri="{FF2B5EF4-FFF2-40B4-BE49-F238E27FC236}">
                <a16:creationId xmlns:a16="http://schemas.microsoft.com/office/drawing/2014/main" id="{9F517606-4195-43F8-7A0C-A71A1310182A}"/>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1FC4124E-CD57-3130-CA1C-AF52DEE34DC9}"/>
              </a:ext>
            </a:extLst>
          </p:cNvPr>
          <p:cNvSpPr>
            <a:spLocks noGrp="1"/>
          </p:cNvSpPr>
          <p:nvPr>
            <p:ph type="sldNum" sz="quarter" idx="23"/>
          </p:nvPr>
        </p:nvSpPr>
        <p:spPr/>
        <p:txBody>
          <a:bodyPr/>
          <a:lstStyle/>
          <a:p>
            <a:fld id="{267CDB12-45E5-4FD7-AE50-9CB5AFC72BA1}" type="slidenum">
              <a:rPr lang="en-GB" smtClean="0"/>
              <a:pPr/>
              <a:t>29</a:t>
            </a:fld>
            <a:endParaRPr lang="en-GB"/>
          </a:p>
        </p:txBody>
      </p:sp>
      <p:pic>
        <p:nvPicPr>
          <p:cNvPr id="10" name="Picture 9">
            <a:extLst>
              <a:ext uri="{FF2B5EF4-FFF2-40B4-BE49-F238E27FC236}">
                <a16:creationId xmlns:a16="http://schemas.microsoft.com/office/drawing/2014/main" id="{C38C7B9A-5B74-068B-3B51-AF8501E7A7EE}"/>
              </a:ext>
            </a:extLst>
          </p:cNvPr>
          <p:cNvPicPr>
            <a:picLocks noChangeAspect="1"/>
          </p:cNvPicPr>
          <p:nvPr/>
        </p:nvPicPr>
        <p:blipFill>
          <a:blip r:embed="rId3"/>
          <a:stretch>
            <a:fillRect/>
          </a:stretch>
        </p:blipFill>
        <p:spPr>
          <a:xfrm>
            <a:off x="6138541" y="1183428"/>
            <a:ext cx="5048596" cy="4656587"/>
          </a:xfrm>
          <a:prstGeom prst="rect">
            <a:avLst/>
          </a:prstGeom>
        </p:spPr>
      </p:pic>
      <p:pic>
        <p:nvPicPr>
          <p:cNvPr id="12" name="Picture 11">
            <a:extLst>
              <a:ext uri="{FF2B5EF4-FFF2-40B4-BE49-F238E27FC236}">
                <a16:creationId xmlns:a16="http://schemas.microsoft.com/office/drawing/2014/main" id="{6637D118-CC28-52E6-0250-3934A18FEE1D}"/>
              </a:ext>
            </a:extLst>
          </p:cNvPr>
          <p:cNvPicPr>
            <a:picLocks noChangeAspect="1"/>
          </p:cNvPicPr>
          <p:nvPr/>
        </p:nvPicPr>
        <p:blipFill>
          <a:blip r:embed="rId4"/>
          <a:stretch>
            <a:fillRect/>
          </a:stretch>
        </p:blipFill>
        <p:spPr>
          <a:xfrm>
            <a:off x="6138541" y="1120074"/>
            <a:ext cx="5122944" cy="4604623"/>
          </a:xfrm>
          <a:prstGeom prst="rect">
            <a:avLst/>
          </a:prstGeom>
        </p:spPr>
      </p:pic>
    </p:spTree>
    <p:extLst>
      <p:ext uri="{BB962C8B-B14F-4D97-AF65-F5344CB8AC3E}">
        <p14:creationId xmlns:p14="http://schemas.microsoft.com/office/powerpoint/2010/main" val="122095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B7C39A-2E03-92D2-0AAE-D3BE136BED0D}"/>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299706A1-14F1-F753-47A7-53A79BBA6567}"/>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1C68DEC8-805E-F5BB-58D0-140A406FDAA3}"/>
              </a:ext>
            </a:extLst>
          </p:cNvPr>
          <p:cNvSpPr>
            <a:spLocks noGrp="1"/>
          </p:cNvSpPr>
          <p:nvPr>
            <p:ph type="body" sz="quarter" idx="45"/>
          </p:nvPr>
        </p:nvSpPr>
        <p:spPr/>
        <p:txBody>
          <a:bodyPr/>
          <a:lstStyle/>
          <a:p>
            <a:pPr marL="370332" indent="-342900">
              <a:buFont typeface="Arial" panose="020B0604020202020204" pitchFamily="34" charset="0"/>
              <a:buChar char="•"/>
            </a:pPr>
            <a:r>
              <a:rPr lang="en-US"/>
              <a:t>Network Architecture</a:t>
            </a:r>
          </a:p>
          <a:p>
            <a:pPr marL="370332" indent="-342900">
              <a:buFont typeface="Arial" panose="020B0604020202020204" pitchFamily="34" charset="0"/>
              <a:buChar char="•"/>
            </a:pPr>
            <a:r>
              <a:rPr lang="en-US"/>
              <a:t>Security  </a:t>
            </a:r>
          </a:p>
          <a:p>
            <a:pPr marL="370332" indent="-342900">
              <a:buFont typeface="Arial" panose="020B0604020202020204" pitchFamily="34" charset="0"/>
              <a:buChar char="•"/>
            </a:pPr>
            <a:r>
              <a:rPr lang="en-US"/>
              <a:t>Team Development Practices</a:t>
            </a:r>
          </a:p>
          <a:p>
            <a:pPr marL="370332" indent="-342900">
              <a:buFont typeface="Arial" panose="020B0604020202020204" pitchFamily="34" charset="0"/>
              <a:buChar char="•"/>
            </a:pPr>
            <a:r>
              <a:rPr lang="en-US"/>
              <a:t>Redundancy</a:t>
            </a:r>
          </a:p>
        </p:txBody>
      </p:sp>
      <p:sp>
        <p:nvSpPr>
          <p:cNvPr id="5" name="Text Placeholder 4">
            <a:extLst>
              <a:ext uri="{FF2B5EF4-FFF2-40B4-BE49-F238E27FC236}">
                <a16:creationId xmlns:a16="http://schemas.microsoft.com/office/drawing/2014/main" id="{C5F731D5-3E84-C778-97A6-61D22D3D581A}"/>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88535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3D5C80-9883-5511-E894-C90AEAD856B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7FF6F66-5F16-57D8-56D8-C4DFF12EAAC2}"/>
              </a:ext>
            </a:extLst>
          </p:cNvPr>
          <p:cNvSpPr>
            <a:spLocks noGrp="1"/>
          </p:cNvSpPr>
          <p:nvPr>
            <p:ph type="title"/>
          </p:nvPr>
        </p:nvSpPr>
        <p:spPr/>
        <p:txBody>
          <a:bodyPr/>
          <a:lstStyle/>
          <a:p>
            <a:r>
              <a:rPr lang="en-US"/>
              <a:t>Enable Alarm Latching</a:t>
            </a:r>
          </a:p>
        </p:txBody>
      </p:sp>
      <p:sp>
        <p:nvSpPr>
          <p:cNvPr id="4" name="Content Placeholder 3">
            <a:extLst>
              <a:ext uri="{FF2B5EF4-FFF2-40B4-BE49-F238E27FC236}">
                <a16:creationId xmlns:a16="http://schemas.microsoft.com/office/drawing/2014/main" id="{22434303-9DBE-43D1-5098-8B67297DF716}"/>
              </a:ext>
            </a:extLst>
          </p:cNvPr>
          <p:cNvSpPr>
            <a:spLocks noGrp="1"/>
          </p:cNvSpPr>
          <p:nvPr>
            <p:ph sz="quarter" idx="20"/>
          </p:nvPr>
        </p:nvSpPr>
        <p:spPr>
          <a:xfrm>
            <a:off x="609600" y="1920875"/>
            <a:ext cx="5137265" cy="4142232"/>
          </a:xfrm>
        </p:spPr>
        <p:txBody>
          <a:bodyPr/>
          <a:lstStyle/>
          <a:p>
            <a:r>
              <a:rPr lang="en-US"/>
              <a:t>Galaxy -&gt; Configure Backstage</a:t>
            </a:r>
          </a:p>
          <a:p>
            <a:pPr lvl="1"/>
            <a:r>
              <a:rPr lang="en-US"/>
              <a:t>Galaxy</a:t>
            </a:r>
          </a:p>
          <a:p>
            <a:pPr lvl="2"/>
            <a:r>
              <a:rPr lang="en-US"/>
              <a:t>Alarms and events</a:t>
            </a:r>
          </a:p>
          <a:p>
            <a:pPr lvl="2"/>
            <a:r>
              <a:rPr lang="en-US"/>
              <a:t>States Tab</a:t>
            </a:r>
          </a:p>
          <a:p>
            <a:pPr lvl="1"/>
            <a:r>
              <a:rPr lang="en-US"/>
              <a:t>Enable Latching and Save</a:t>
            </a:r>
          </a:p>
          <a:p>
            <a:r>
              <a:rPr lang="en-US"/>
              <a:t>Examine the new Alarm Behavior in the Client</a:t>
            </a:r>
          </a:p>
          <a:p>
            <a:endParaRPr lang="en-US"/>
          </a:p>
        </p:txBody>
      </p:sp>
      <p:sp>
        <p:nvSpPr>
          <p:cNvPr id="5" name="Footer Placeholder 4">
            <a:extLst>
              <a:ext uri="{FF2B5EF4-FFF2-40B4-BE49-F238E27FC236}">
                <a16:creationId xmlns:a16="http://schemas.microsoft.com/office/drawing/2014/main" id="{65AE84A9-F441-469F-56B7-A9D3C1CB473C}"/>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670E7B10-579E-2AD5-A507-AC02179C42B2}"/>
              </a:ext>
            </a:extLst>
          </p:cNvPr>
          <p:cNvSpPr>
            <a:spLocks noGrp="1"/>
          </p:cNvSpPr>
          <p:nvPr>
            <p:ph type="sldNum" sz="quarter" idx="23"/>
          </p:nvPr>
        </p:nvSpPr>
        <p:spPr/>
        <p:txBody>
          <a:bodyPr/>
          <a:lstStyle/>
          <a:p>
            <a:fld id="{267CDB12-45E5-4FD7-AE50-9CB5AFC72BA1}" type="slidenum">
              <a:rPr lang="en-GB" smtClean="0"/>
              <a:pPr/>
              <a:t>30</a:t>
            </a:fld>
            <a:endParaRPr lang="en-GB"/>
          </a:p>
        </p:txBody>
      </p:sp>
      <p:pic>
        <p:nvPicPr>
          <p:cNvPr id="8" name="Picture 7">
            <a:extLst>
              <a:ext uri="{FF2B5EF4-FFF2-40B4-BE49-F238E27FC236}">
                <a16:creationId xmlns:a16="http://schemas.microsoft.com/office/drawing/2014/main" id="{E25460E3-7BCF-FEB7-D0E8-A9EFE94A4BF1}"/>
              </a:ext>
            </a:extLst>
          </p:cNvPr>
          <p:cNvPicPr>
            <a:picLocks noChangeAspect="1"/>
          </p:cNvPicPr>
          <p:nvPr/>
        </p:nvPicPr>
        <p:blipFill>
          <a:blip r:embed="rId2"/>
          <a:stretch>
            <a:fillRect/>
          </a:stretch>
        </p:blipFill>
        <p:spPr>
          <a:xfrm>
            <a:off x="5573146" y="1303878"/>
            <a:ext cx="5058201" cy="4631513"/>
          </a:xfrm>
          <a:prstGeom prst="rect">
            <a:avLst/>
          </a:prstGeom>
        </p:spPr>
      </p:pic>
      <p:pic>
        <p:nvPicPr>
          <p:cNvPr id="10" name="Picture 9">
            <a:extLst>
              <a:ext uri="{FF2B5EF4-FFF2-40B4-BE49-F238E27FC236}">
                <a16:creationId xmlns:a16="http://schemas.microsoft.com/office/drawing/2014/main" id="{3804B4E1-27A6-07B2-CBA9-1C2F5F904FB2}"/>
              </a:ext>
            </a:extLst>
          </p:cNvPr>
          <p:cNvPicPr>
            <a:picLocks noChangeAspect="1"/>
          </p:cNvPicPr>
          <p:nvPr/>
        </p:nvPicPr>
        <p:blipFill>
          <a:blip r:embed="rId3"/>
          <a:stretch>
            <a:fillRect/>
          </a:stretch>
        </p:blipFill>
        <p:spPr>
          <a:xfrm>
            <a:off x="5139022" y="1238177"/>
            <a:ext cx="7083377" cy="4946491"/>
          </a:xfrm>
          <a:prstGeom prst="rect">
            <a:avLst/>
          </a:prstGeom>
        </p:spPr>
      </p:pic>
      <p:pic>
        <p:nvPicPr>
          <p:cNvPr id="12" name="Picture 11">
            <a:extLst>
              <a:ext uri="{FF2B5EF4-FFF2-40B4-BE49-F238E27FC236}">
                <a16:creationId xmlns:a16="http://schemas.microsoft.com/office/drawing/2014/main" id="{838870A1-1F18-7B2C-E449-FCEE2F921D43}"/>
              </a:ext>
            </a:extLst>
          </p:cNvPr>
          <p:cNvPicPr>
            <a:picLocks noChangeAspect="1"/>
          </p:cNvPicPr>
          <p:nvPr/>
        </p:nvPicPr>
        <p:blipFill>
          <a:blip r:embed="rId4"/>
          <a:stretch>
            <a:fillRect/>
          </a:stretch>
        </p:blipFill>
        <p:spPr>
          <a:xfrm>
            <a:off x="5100228" y="1287712"/>
            <a:ext cx="7083377" cy="4887290"/>
          </a:xfrm>
          <a:prstGeom prst="rect">
            <a:avLst/>
          </a:prstGeom>
        </p:spPr>
      </p:pic>
      <p:pic>
        <p:nvPicPr>
          <p:cNvPr id="14" name="Picture 13">
            <a:extLst>
              <a:ext uri="{FF2B5EF4-FFF2-40B4-BE49-F238E27FC236}">
                <a16:creationId xmlns:a16="http://schemas.microsoft.com/office/drawing/2014/main" id="{BBD2D935-AA69-6B04-8116-E7F35C44D2A7}"/>
              </a:ext>
            </a:extLst>
          </p:cNvPr>
          <p:cNvPicPr>
            <a:picLocks noChangeAspect="1"/>
          </p:cNvPicPr>
          <p:nvPr/>
        </p:nvPicPr>
        <p:blipFill>
          <a:blip r:embed="rId5"/>
          <a:stretch>
            <a:fillRect/>
          </a:stretch>
        </p:blipFill>
        <p:spPr>
          <a:xfrm>
            <a:off x="70482" y="71878"/>
            <a:ext cx="12027307" cy="6518865"/>
          </a:xfrm>
          <a:prstGeom prst="rect">
            <a:avLst/>
          </a:prstGeom>
        </p:spPr>
      </p:pic>
    </p:spTree>
    <p:extLst>
      <p:ext uri="{BB962C8B-B14F-4D97-AF65-F5344CB8AC3E}">
        <p14:creationId xmlns:p14="http://schemas.microsoft.com/office/powerpoint/2010/main" val="346693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45C64-E7EA-27FE-FC9B-0147DF8358A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70BEE5E-534E-592B-B1AD-5D347F235D2F}"/>
              </a:ext>
            </a:extLst>
          </p:cNvPr>
          <p:cNvSpPr>
            <a:spLocks noGrp="1"/>
          </p:cNvSpPr>
          <p:nvPr>
            <p:ph type="title"/>
          </p:nvPr>
        </p:nvSpPr>
        <p:spPr/>
        <p:txBody>
          <a:bodyPr/>
          <a:lstStyle/>
          <a:p>
            <a:r>
              <a:rPr lang="en-US"/>
              <a:t>Explore Advanced </a:t>
            </a:r>
            <a:r>
              <a:rPr lang="en-US" err="1"/>
              <a:t>communucations</a:t>
            </a:r>
            <a:r>
              <a:rPr lang="en-US"/>
              <a:t> management</a:t>
            </a:r>
          </a:p>
        </p:txBody>
      </p:sp>
      <p:sp>
        <p:nvSpPr>
          <p:cNvPr id="4" name="Content Placeholder 3">
            <a:extLst>
              <a:ext uri="{FF2B5EF4-FFF2-40B4-BE49-F238E27FC236}">
                <a16:creationId xmlns:a16="http://schemas.microsoft.com/office/drawing/2014/main" id="{71DA5A4B-ABFF-3864-4D35-91815CD12C62}"/>
              </a:ext>
            </a:extLst>
          </p:cNvPr>
          <p:cNvSpPr>
            <a:spLocks noGrp="1"/>
          </p:cNvSpPr>
          <p:nvPr>
            <p:ph sz="quarter" idx="20"/>
          </p:nvPr>
        </p:nvSpPr>
        <p:spPr>
          <a:xfrm>
            <a:off x="609600" y="1920875"/>
            <a:ext cx="4699299" cy="4142232"/>
          </a:xfrm>
        </p:spPr>
        <p:txBody>
          <a:bodyPr>
            <a:normAutofit lnSpcReduction="10000"/>
          </a:bodyPr>
          <a:lstStyle/>
          <a:p>
            <a:r>
              <a:rPr lang="en-US"/>
              <a:t>Galaxy -&gt; Configure </a:t>
            </a:r>
            <a:r>
              <a:rPr lang="en-US" err="1"/>
              <a:t>BackStage</a:t>
            </a:r>
            <a:endParaRPr lang="en-US"/>
          </a:p>
          <a:p>
            <a:r>
              <a:rPr lang="en-US"/>
              <a:t>Communication</a:t>
            </a:r>
          </a:p>
          <a:p>
            <a:pPr lvl="1"/>
            <a:r>
              <a:rPr lang="en-US"/>
              <a:t>Advanced Communications management</a:t>
            </a:r>
          </a:p>
          <a:p>
            <a:pPr lvl="1"/>
            <a:r>
              <a:rPr lang="en-US"/>
              <a:t>Options</a:t>
            </a:r>
          </a:p>
          <a:p>
            <a:pPr lvl="2"/>
            <a:r>
              <a:rPr lang="en-US"/>
              <a:t>Enable advanced communications management</a:t>
            </a:r>
          </a:p>
          <a:p>
            <a:pPr lvl="3"/>
            <a:r>
              <a:rPr lang="en-US"/>
              <a:t>Items not referenced are removed from scan</a:t>
            </a:r>
          </a:p>
          <a:p>
            <a:pPr lvl="2"/>
            <a:r>
              <a:rPr lang="en-US"/>
              <a:t>Enable </a:t>
            </a:r>
            <a:r>
              <a:rPr lang="en-US" err="1"/>
              <a:t>AutoBuffering</a:t>
            </a:r>
            <a:endParaRPr lang="en-US"/>
          </a:p>
          <a:p>
            <a:pPr lvl="3"/>
            <a:r>
              <a:rPr lang="en-US"/>
              <a:t>Application Server lets you enable the data buffer property for all user-created dynamic attributes on a Galaxy-wide basis, without having to set the data buffer property for individual attributes.</a:t>
            </a:r>
          </a:p>
          <a:p>
            <a:pPr lvl="3"/>
            <a:r>
              <a:rPr lang="en-US"/>
              <a:t>Previously only available on IO Feature -&gt; Advanced</a:t>
            </a:r>
          </a:p>
          <a:p>
            <a:pPr lvl="2"/>
            <a:r>
              <a:rPr lang="en-US"/>
              <a:t>Enable Out-of-order data handling in Application Server Runtime</a:t>
            </a:r>
          </a:p>
          <a:p>
            <a:pPr lvl="3"/>
            <a:r>
              <a:rPr lang="en-US"/>
              <a:t>IO Data not in time sequence handled properly</a:t>
            </a:r>
          </a:p>
        </p:txBody>
      </p:sp>
      <p:sp>
        <p:nvSpPr>
          <p:cNvPr id="5" name="Footer Placeholder 4">
            <a:extLst>
              <a:ext uri="{FF2B5EF4-FFF2-40B4-BE49-F238E27FC236}">
                <a16:creationId xmlns:a16="http://schemas.microsoft.com/office/drawing/2014/main" id="{3C4E875D-4C41-DA9E-CBC8-FD15960BB5B6}"/>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AB888877-81E6-290B-99B2-05DE1CCA4B1B}"/>
              </a:ext>
            </a:extLst>
          </p:cNvPr>
          <p:cNvSpPr>
            <a:spLocks noGrp="1"/>
          </p:cNvSpPr>
          <p:nvPr>
            <p:ph type="sldNum" sz="quarter" idx="23"/>
          </p:nvPr>
        </p:nvSpPr>
        <p:spPr/>
        <p:txBody>
          <a:bodyPr/>
          <a:lstStyle/>
          <a:p>
            <a:fld id="{267CDB12-45E5-4FD7-AE50-9CB5AFC72BA1}" type="slidenum">
              <a:rPr lang="en-GB" smtClean="0"/>
              <a:pPr/>
              <a:t>31</a:t>
            </a:fld>
            <a:endParaRPr lang="en-GB"/>
          </a:p>
        </p:txBody>
      </p:sp>
      <p:pic>
        <p:nvPicPr>
          <p:cNvPr id="8" name="Picture 7">
            <a:extLst>
              <a:ext uri="{FF2B5EF4-FFF2-40B4-BE49-F238E27FC236}">
                <a16:creationId xmlns:a16="http://schemas.microsoft.com/office/drawing/2014/main" id="{24880F1E-4647-9EC6-418B-FECF1A399836}"/>
              </a:ext>
            </a:extLst>
          </p:cNvPr>
          <p:cNvPicPr>
            <a:picLocks noChangeAspect="1"/>
          </p:cNvPicPr>
          <p:nvPr/>
        </p:nvPicPr>
        <p:blipFill>
          <a:blip r:embed="rId2"/>
          <a:stretch>
            <a:fillRect/>
          </a:stretch>
        </p:blipFill>
        <p:spPr>
          <a:xfrm>
            <a:off x="1888374" y="1389888"/>
            <a:ext cx="10310946" cy="3608832"/>
          </a:xfrm>
          <a:prstGeom prst="rect">
            <a:avLst/>
          </a:prstGeom>
        </p:spPr>
      </p:pic>
    </p:spTree>
    <p:extLst>
      <p:ext uri="{BB962C8B-B14F-4D97-AF65-F5344CB8AC3E}">
        <p14:creationId xmlns:p14="http://schemas.microsoft.com/office/powerpoint/2010/main" val="249403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set>
                                      <p:cBhvr override="childStyle">
                                        <p:cTn dur="1" fill="hold" display="0" masterRel="nextClick" afterEffect="1"/>
                                        <p:tgtEl>
                                          <p:spTgt spid="4">
                                            <p:txEl>
                                              <p:pRg st="0" end="0"/>
                                            </p:txEl>
                                          </p:spTgt>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subTnLst>
                                    <p:set>
                                      <p:cBhvr override="childStyle">
                                        <p:cTn dur="1" fill="hold" display="0" masterRel="nextClick" afterEffect="1"/>
                                        <p:tgtEl>
                                          <p:spTgt spid="4">
                                            <p:txEl>
                                              <p:pRg st="1" end="1"/>
                                            </p:txEl>
                                          </p:spTgt>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set>
                                      <p:cBhvr override="childStyle">
                                        <p:cTn dur="1" fill="hold" display="0" masterRel="nextClick" afterEffect="1"/>
                                        <p:tgtEl>
                                          <p:spTgt spid="4">
                                            <p:txEl>
                                              <p:pRg st="2" end="2"/>
                                            </p:txEl>
                                          </p:spTgt>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subTnLst>
                                    <p:set>
                                      <p:cBhvr override="childStyle">
                                        <p:cTn dur="1" fill="hold" display="0" masterRel="nextClick" afterEffect="1"/>
                                        <p:tgtEl>
                                          <p:spTgt spid="4">
                                            <p:txEl>
                                              <p:pRg st="3" end="3"/>
                                            </p:txEl>
                                          </p:spTgt>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subTnLst>
                                    <p:set>
                                      <p:cBhvr override="childStyle">
                                        <p:cTn dur="1" fill="hold" display="0" masterRel="nextClick" afterEffect="1"/>
                                        <p:tgtEl>
                                          <p:spTgt spid="4">
                                            <p:txEl>
                                              <p:pRg st="4" end="4"/>
                                            </p:txEl>
                                          </p:spTgt>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subTnLst>
                                    <p:set>
                                      <p:cBhvr override="childStyle">
                                        <p:cTn dur="1" fill="hold" display="0" masterRel="nextClick" afterEffect="1"/>
                                        <p:tgtEl>
                                          <p:spTgt spid="4">
                                            <p:txEl>
                                              <p:pRg st="5" end="5"/>
                                            </p:txEl>
                                          </p:spTgt>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subTnLst>
                                    <p:set>
                                      <p:cBhvr override="childStyle">
                                        <p:cTn dur="1" fill="hold" display="0" masterRel="nextClick" afterEffect="1"/>
                                        <p:tgtEl>
                                          <p:spTgt spid="4">
                                            <p:txEl>
                                              <p:pRg st="6" end="6"/>
                                            </p:txEl>
                                          </p:spTgt>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subTnLst>
                                    <p:set>
                                      <p:cBhvr override="childStyle">
                                        <p:cTn dur="1" fill="hold" display="0" masterRel="nextClick" afterEffect="1"/>
                                        <p:tgtEl>
                                          <p:spTgt spid="4">
                                            <p:txEl>
                                              <p:pRg st="7" end="7"/>
                                            </p:txEl>
                                          </p:spTgt>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subTnLst>
                                    <p:set>
                                      <p:cBhvr override="childStyle">
                                        <p:cTn dur="1" fill="hold" display="0" masterRel="nextClick" afterEffect="1"/>
                                        <p:tgtEl>
                                          <p:spTgt spid="4">
                                            <p:txEl>
                                              <p:pRg st="8" end="8"/>
                                            </p:txEl>
                                          </p:spTgt>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subTnLst>
                                    <p:set>
                                      <p:cBhvr override="childStyle">
                                        <p:cTn dur="1" fill="hold" display="0" masterRel="nextClick" afterEffect="1"/>
                                        <p:tgtEl>
                                          <p:spTgt spid="4">
                                            <p:txEl>
                                              <p:pRg st="9" end="9"/>
                                            </p:txEl>
                                          </p:spTgt>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subTnLst>
                                    <p:set>
                                      <p:cBhvr override="childStyle">
                                        <p:cTn dur="1" fill="hold" display="0" masterRel="nextClick" afterEffect="1"/>
                                        <p:tgtEl>
                                          <p:spTgt spid="4">
                                            <p:txEl>
                                              <p:pRg st="10" end="10"/>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6663A8-5A41-C7C2-D672-E3E82620DD1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7A73420E-0D08-84A2-D643-0DC2E067BE51}"/>
              </a:ext>
            </a:extLst>
          </p:cNvPr>
          <p:cNvSpPr>
            <a:spLocks noGrp="1"/>
          </p:cNvSpPr>
          <p:nvPr>
            <p:ph type="title"/>
          </p:nvPr>
        </p:nvSpPr>
        <p:spPr/>
        <p:txBody>
          <a:bodyPr/>
          <a:lstStyle/>
          <a:p>
            <a:r>
              <a:rPr lang="en-US"/>
              <a:t>Transfer the Asset back to the Template Galaxy</a:t>
            </a:r>
          </a:p>
        </p:txBody>
      </p:sp>
      <p:sp>
        <p:nvSpPr>
          <p:cNvPr id="4" name="Content Placeholder 3">
            <a:extLst>
              <a:ext uri="{FF2B5EF4-FFF2-40B4-BE49-F238E27FC236}">
                <a16:creationId xmlns:a16="http://schemas.microsoft.com/office/drawing/2014/main" id="{02A3F969-BBA8-1FF1-6134-5FE7E6F33C6E}"/>
              </a:ext>
            </a:extLst>
          </p:cNvPr>
          <p:cNvSpPr>
            <a:spLocks noGrp="1"/>
          </p:cNvSpPr>
          <p:nvPr>
            <p:ph sz="quarter" idx="20"/>
          </p:nvPr>
        </p:nvSpPr>
        <p:spPr>
          <a:xfrm>
            <a:off x="609600" y="1920875"/>
            <a:ext cx="4152233" cy="4142232"/>
          </a:xfrm>
        </p:spPr>
        <p:txBody>
          <a:bodyPr/>
          <a:lstStyle/>
          <a:p>
            <a:r>
              <a:rPr lang="en-US"/>
              <a:t>Select the Asset Template in Dev</a:t>
            </a:r>
          </a:p>
          <a:p>
            <a:r>
              <a:rPr lang="en-US"/>
              <a:t>Export the Asset Template to an </a:t>
            </a:r>
            <a:r>
              <a:rPr lang="en-US" err="1"/>
              <a:t>aaPKG</a:t>
            </a:r>
            <a:r>
              <a:rPr lang="en-US"/>
              <a:t> file</a:t>
            </a:r>
          </a:p>
          <a:p>
            <a:r>
              <a:rPr lang="en-US"/>
              <a:t>Switch to the Template IDE</a:t>
            </a:r>
          </a:p>
          <a:p>
            <a:pPr lvl="1"/>
            <a:r>
              <a:rPr lang="en-US"/>
              <a:t>Select your Checked out Templates</a:t>
            </a:r>
          </a:p>
          <a:p>
            <a:r>
              <a:rPr lang="en-US"/>
              <a:t>Undo the Checkout of your Asset</a:t>
            </a:r>
          </a:p>
          <a:p>
            <a:r>
              <a:rPr lang="en-US"/>
              <a:t>Import the Asset </a:t>
            </a:r>
            <a:r>
              <a:rPr lang="en-US" err="1"/>
              <a:t>aaPKG</a:t>
            </a:r>
            <a:r>
              <a:rPr lang="en-US"/>
              <a:t> file into Template Galaxy</a:t>
            </a:r>
          </a:p>
          <a:p>
            <a:endParaRPr lang="en-US"/>
          </a:p>
        </p:txBody>
      </p:sp>
      <p:sp>
        <p:nvSpPr>
          <p:cNvPr id="5" name="Footer Placeholder 4">
            <a:extLst>
              <a:ext uri="{FF2B5EF4-FFF2-40B4-BE49-F238E27FC236}">
                <a16:creationId xmlns:a16="http://schemas.microsoft.com/office/drawing/2014/main" id="{51689B13-4086-56B6-9F53-CE0C1A1AD828}"/>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EAD0357F-7680-D201-8716-031BC79F8006}"/>
              </a:ext>
            </a:extLst>
          </p:cNvPr>
          <p:cNvSpPr>
            <a:spLocks noGrp="1"/>
          </p:cNvSpPr>
          <p:nvPr>
            <p:ph type="sldNum" sz="quarter" idx="23"/>
          </p:nvPr>
        </p:nvSpPr>
        <p:spPr/>
        <p:txBody>
          <a:bodyPr/>
          <a:lstStyle/>
          <a:p>
            <a:fld id="{267CDB12-45E5-4FD7-AE50-9CB5AFC72BA1}" type="slidenum">
              <a:rPr lang="en-GB" smtClean="0"/>
              <a:pPr/>
              <a:t>32</a:t>
            </a:fld>
            <a:endParaRPr lang="en-GB"/>
          </a:p>
        </p:txBody>
      </p:sp>
      <p:pic>
        <p:nvPicPr>
          <p:cNvPr id="8" name="Picture 7">
            <a:extLst>
              <a:ext uri="{FF2B5EF4-FFF2-40B4-BE49-F238E27FC236}">
                <a16:creationId xmlns:a16="http://schemas.microsoft.com/office/drawing/2014/main" id="{9E785F6F-2316-BB52-9135-DF44201AEB27}"/>
              </a:ext>
            </a:extLst>
          </p:cNvPr>
          <p:cNvPicPr>
            <a:picLocks noChangeAspect="1"/>
          </p:cNvPicPr>
          <p:nvPr/>
        </p:nvPicPr>
        <p:blipFill>
          <a:blip r:embed="rId2"/>
          <a:stretch>
            <a:fillRect/>
          </a:stretch>
        </p:blipFill>
        <p:spPr>
          <a:xfrm>
            <a:off x="6686623" y="1389887"/>
            <a:ext cx="5408921" cy="4780847"/>
          </a:xfrm>
          <a:prstGeom prst="rect">
            <a:avLst/>
          </a:prstGeom>
        </p:spPr>
      </p:pic>
      <p:pic>
        <p:nvPicPr>
          <p:cNvPr id="10" name="Picture 9">
            <a:extLst>
              <a:ext uri="{FF2B5EF4-FFF2-40B4-BE49-F238E27FC236}">
                <a16:creationId xmlns:a16="http://schemas.microsoft.com/office/drawing/2014/main" id="{7B923728-D11E-31F3-26BB-D8E9B8D62868}"/>
              </a:ext>
            </a:extLst>
          </p:cNvPr>
          <p:cNvPicPr>
            <a:picLocks noChangeAspect="1"/>
          </p:cNvPicPr>
          <p:nvPr/>
        </p:nvPicPr>
        <p:blipFill>
          <a:blip r:embed="rId3"/>
          <a:stretch>
            <a:fillRect/>
          </a:stretch>
        </p:blipFill>
        <p:spPr>
          <a:xfrm>
            <a:off x="6686623" y="1199416"/>
            <a:ext cx="5223582" cy="4960409"/>
          </a:xfrm>
          <a:prstGeom prst="rect">
            <a:avLst/>
          </a:prstGeom>
        </p:spPr>
      </p:pic>
      <p:pic>
        <p:nvPicPr>
          <p:cNvPr id="12" name="Picture 11">
            <a:extLst>
              <a:ext uri="{FF2B5EF4-FFF2-40B4-BE49-F238E27FC236}">
                <a16:creationId xmlns:a16="http://schemas.microsoft.com/office/drawing/2014/main" id="{062F35CE-5CBF-C650-A141-A47134603022}"/>
              </a:ext>
            </a:extLst>
          </p:cNvPr>
          <p:cNvPicPr>
            <a:picLocks noChangeAspect="1"/>
          </p:cNvPicPr>
          <p:nvPr/>
        </p:nvPicPr>
        <p:blipFill>
          <a:blip r:embed="rId4"/>
          <a:stretch>
            <a:fillRect/>
          </a:stretch>
        </p:blipFill>
        <p:spPr>
          <a:xfrm>
            <a:off x="5105182" y="1143900"/>
            <a:ext cx="6925846" cy="4575256"/>
          </a:xfrm>
          <a:prstGeom prst="rect">
            <a:avLst/>
          </a:prstGeom>
        </p:spPr>
      </p:pic>
      <p:pic>
        <p:nvPicPr>
          <p:cNvPr id="14" name="Picture 13">
            <a:extLst>
              <a:ext uri="{FF2B5EF4-FFF2-40B4-BE49-F238E27FC236}">
                <a16:creationId xmlns:a16="http://schemas.microsoft.com/office/drawing/2014/main" id="{0CEE0021-D8C1-5F13-E3A1-53C86E4D792B}"/>
              </a:ext>
            </a:extLst>
          </p:cNvPr>
          <p:cNvPicPr>
            <a:picLocks noChangeAspect="1"/>
          </p:cNvPicPr>
          <p:nvPr/>
        </p:nvPicPr>
        <p:blipFill>
          <a:blip r:embed="rId5"/>
          <a:stretch>
            <a:fillRect/>
          </a:stretch>
        </p:blipFill>
        <p:spPr>
          <a:xfrm>
            <a:off x="5126983" y="1304077"/>
            <a:ext cx="6439873" cy="4038236"/>
          </a:xfrm>
          <a:prstGeom prst="rect">
            <a:avLst/>
          </a:prstGeom>
        </p:spPr>
      </p:pic>
      <p:pic>
        <p:nvPicPr>
          <p:cNvPr id="16" name="Picture 15">
            <a:extLst>
              <a:ext uri="{FF2B5EF4-FFF2-40B4-BE49-F238E27FC236}">
                <a16:creationId xmlns:a16="http://schemas.microsoft.com/office/drawing/2014/main" id="{069CFDC5-E3CD-0B76-E41E-45843D122845}"/>
              </a:ext>
            </a:extLst>
          </p:cNvPr>
          <p:cNvPicPr>
            <a:picLocks noChangeAspect="1"/>
          </p:cNvPicPr>
          <p:nvPr/>
        </p:nvPicPr>
        <p:blipFill>
          <a:blip r:embed="rId6"/>
          <a:stretch>
            <a:fillRect/>
          </a:stretch>
        </p:blipFill>
        <p:spPr>
          <a:xfrm>
            <a:off x="5175315" y="1700756"/>
            <a:ext cx="6974973" cy="3727367"/>
          </a:xfrm>
          <a:prstGeom prst="rect">
            <a:avLst/>
          </a:prstGeom>
        </p:spPr>
      </p:pic>
    </p:spTree>
    <p:extLst>
      <p:ext uri="{BB962C8B-B14F-4D97-AF65-F5344CB8AC3E}">
        <p14:creationId xmlns:p14="http://schemas.microsoft.com/office/powerpoint/2010/main" val="201964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0F8042-92F1-F3B8-79A1-6C10DB37DE9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2AE25BC-897B-8C61-634D-ABBE25791B31}"/>
              </a:ext>
            </a:extLst>
          </p:cNvPr>
          <p:cNvSpPr>
            <a:spLocks noGrp="1"/>
          </p:cNvSpPr>
          <p:nvPr>
            <p:ph type="title"/>
          </p:nvPr>
        </p:nvSpPr>
        <p:spPr/>
        <p:txBody>
          <a:bodyPr/>
          <a:lstStyle/>
          <a:p>
            <a:r>
              <a:rPr lang="en-US"/>
              <a:t>Release a New Version of Templates to Production</a:t>
            </a:r>
          </a:p>
        </p:txBody>
      </p:sp>
      <p:sp>
        <p:nvSpPr>
          <p:cNvPr id="4" name="Content Placeholder 3">
            <a:extLst>
              <a:ext uri="{FF2B5EF4-FFF2-40B4-BE49-F238E27FC236}">
                <a16:creationId xmlns:a16="http://schemas.microsoft.com/office/drawing/2014/main" id="{349BA7CD-05C0-876E-BB75-A9FB920BAFED}"/>
              </a:ext>
            </a:extLst>
          </p:cNvPr>
          <p:cNvSpPr>
            <a:spLocks noGrp="1"/>
          </p:cNvSpPr>
          <p:nvPr>
            <p:ph sz="quarter" idx="20"/>
          </p:nvPr>
        </p:nvSpPr>
        <p:spPr>
          <a:xfrm>
            <a:off x="609600" y="1920875"/>
            <a:ext cx="4666457" cy="4142232"/>
          </a:xfrm>
        </p:spPr>
        <p:txBody>
          <a:bodyPr>
            <a:normAutofit lnSpcReduction="10000"/>
          </a:bodyPr>
          <a:lstStyle/>
          <a:p>
            <a:r>
              <a:rPr lang="en-US"/>
              <a:t>DEV1 is assigned this Task</a:t>
            </a:r>
          </a:p>
          <a:p>
            <a:r>
              <a:rPr lang="en-US"/>
              <a:t>Starts a new IDE on Desktop</a:t>
            </a:r>
          </a:p>
          <a:p>
            <a:pPr lvl="1"/>
            <a:r>
              <a:rPr lang="en-US"/>
              <a:t>Connect to the Production Galaxy on GR</a:t>
            </a:r>
          </a:p>
          <a:p>
            <a:pPr lvl="1"/>
            <a:r>
              <a:rPr lang="en-US"/>
              <a:t>Changes User to CLOUD\Student </a:t>
            </a:r>
            <a:r>
              <a:rPr lang="en-US" err="1"/>
              <a:t>pwd</a:t>
            </a:r>
            <a:r>
              <a:rPr lang="en-US"/>
              <a:t>: ww</a:t>
            </a:r>
          </a:p>
          <a:p>
            <a:pPr lvl="1"/>
            <a:r>
              <a:rPr lang="en-US"/>
              <a:t>Switch to the Template IDE</a:t>
            </a:r>
          </a:p>
          <a:p>
            <a:pPr lvl="1"/>
            <a:r>
              <a:rPr lang="en-US"/>
              <a:t>Export the $</a:t>
            </a:r>
            <a:r>
              <a:rPr lang="en-US" err="1"/>
              <a:t>BrewingAssets</a:t>
            </a:r>
            <a:r>
              <a:rPr lang="en-US"/>
              <a:t> as an </a:t>
            </a:r>
            <a:r>
              <a:rPr lang="en-US" err="1"/>
              <a:t>aaPKG</a:t>
            </a:r>
            <a:r>
              <a:rPr lang="en-US"/>
              <a:t> from Template Galaxy</a:t>
            </a:r>
            <a:br>
              <a:rPr lang="en-US"/>
            </a:br>
            <a:r>
              <a:rPr lang="en-US"/>
              <a:t>(Option: Export as Protected) to prevent changes in production</a:t>
            </a:r>
          </a:p>
          <a:p>
            <a:pPr lvl="1"/>
            <a:r>
              <a:rPr lang="en-US"/>
              <a:t>Switch to Production IDE</a:t>
            </a:r>
          </a:p>
          <a:p>
            <a:pPr lvl="1"/>
            <a:r>
              <a:rPr lang="en-US"/>
              <a:t>Imports the $</a:t>
            </a:r>
            <a:r>
              <a:rPr lang="en-US" err="1"/>
              <a:t>BrewingAssets</a:t>
            </a:r>
            <a:r>
              <a:rPr lang="en-US"/>
              <a:t> </a:t>
            </a:r>
            <a:r>
              <a:rPr lang="en-US" err="1"/>
              <a:t>aaPKG</a:t>
            </a:r>
            <a:r>
              <a:rPr lang="en-US"/>
              <a:t> file from Template Galaxy</a:t>
            </a:r>
          </a:p>
          <a:p>
            <a:pPr lvl="1"/>
            <a:r>
              <a:rPr lang="en-US"/>
              <a:t>Deploys the Changes to the Production Galaxy</a:t>
            </a:r>
          </a:p>
          <a:p>
            <a:pPr lvl="1"/>
            <a:endParaRPr lang="en-US"/>
          </a:p>
        </p:txBody>
      </p:sp>
      <p:sp>
        <p:nvSpPr>
          <p:cNvPr id="5" name="Footer Placeholder 4">
            <a:extLst>
              <a:ext uri="{FF2B5EF4-FFF2-40B4-BE49-F238E27FC236}">
                <a16:creationId xmlns:a16="http://schemas.microsoft.com/office/drawing/2014/main" id="{AE32DD15-7403-26C5-78EA-A5708F9D52FA}"/>
              </a:ext>
            </a:extLst>
          </p:cNvPr>
          <p:cNvSpPr>
            <a:spLocks noGrp="1"/>
          </p:cNvSpPr>
          <p:nvPr>
            <p:ph type="ftr" sz="quarter" idx="22"/>
          </p:nvPr>
        </p:nvSpPr>
        <p:spPr>
          <a:xfrm>
            <a:off x="609600" y="6240024"/>
            <a:ext cx="7187184" cy="322056"/>
          </a:xfrm>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229122D3-6F0D-131F-052F-84EE66D3F952}"/>
              </a:ext>
            </a:extLst>
          </p:cNvPr>
          <p:cNvSpPr>
            <a:spLocks noGrp="1"/>
          </p:cNvSpPr>
          <p:nvPr>
            <p:ph type="sldNum" sz="quarter" idx="23"/>
          </p:nvPr>
        </p:nvSpPr>
        <p:spPr/>
        <p:txBody>
          <a:bodyPr/>
          <a:lstStyle/>
          <a:p>
            <a:fld id="{267CDB12-45E5-4FD7-AE50-9CB5AFC72BA1}" type="slidenum">
              <a:rPr lang="en-GB" smtClean="0"/>
              <a:pPr/>
              <a:t>33</a:t>
            </a:fld>
            <a:endParaRPr lang="en-GB"/>
          </a:p>
        </p:txBody>
      </p:sp>
      <p:pic>
        <p:nvPicPr>
          <p:cNvPr id="8" name="Picture 7">
            <a:extLst>
              <a:ext uri="{FF2B5EF4-FFF2-40B4-BE49-F238E27FC236}">
                <a16:creationId xmlns:a16="http://schemas.microsoft.com/office/drawing/2014/main" id="{6D434D37-D4C3-9ACF-83C5-8594FC9386A5}"/>
              </a:ext>
            </a:extLst>
          </p:cNvPr>
          <p:cNvPicPr>
            <a:picLocks noChangeAspect="1"/>
          </p:cNvPicPr>
          <p:nvPr/>
        </p:nvPicPr>
        <p:blipFill>
          <a:blip r:embed="rId2"/>
          <a:stretch>
            <a:fillRect/>
          </a:stretch>
        </p:blipFill>
        <p:spPr>
          <a:xfrm>
            <a:off x="5649549" y="1302729"/>
            <a:ext cx="5929803" cy="4541838"/>
          </a:xfrm>
          <a:prstGeom prst="rect">
            <a:avLst/>
          </a:prstGeom>
        </p:spPr>
      </p:pic>
      <p:pic>
        <p:nvPicPr>
          <p:cNvPr id="10" name="Picture 9">
            <a:extLst>
              <a:ext uri="{FF2B5EF4-FFF2-40B4-BE49-F238E27FC236}">
                <a16:creationId xmlns:a16="http://schemas.microsoft.com/office/drawing/2014/main" id="{3EBCEBE5-ECB4-7723-C100-2AA584A7E8FE}"/>
              </a:ext>
            </a:extLst>
          </p:cNvPr>
          <p:cNvPicPr>
            <a:picLocks noChangeAspect="1"/>
          </p:cNvPicPr>
          <p:nvPr/>
        </p:nvPicPr>
        <p:blipFill>
          <a:blip r:embed="rId3"/>
          <a:stretch>
            <a:fillRect/>
          </a:stretch>
        </p:blipFill>
        <p:spPr>
          <a:xfrm>
            <a:off x="5244493" y="1344680"/>
            <a:ext cx="6894204" cy="3532120"/>
          </a:xfrm>
          <a:prstGeom prst="rect">
            <a:avLst/>
          </a:prstGeom>
        </p:spPr>
      </p:pic>
      <p:pic>
        <p:nvPicPr>
          <p:cNvPr id="12" name="Picture 11">
            <a:extLst>
              <a:ext uri="{FF2B5EF4-FFF2-40B4-BE49-F238E27FC236}">
                <a16:creationId xmlns:a16="http://schemas.microsoft.com/office/drawing/2014/main" id="{579C7852-5B26-D122-23ED-5E288CF92156}"/>
              </a:ext>
            </a:extLst>
          </p:cNvPr>
          <p:cNvPicPr>
            <a:picLocks noChangeAspect="1"/>
          </p:cNvPicPr>
          <p:nvPr/>
        </p:nvPicPr>
        <p:blipFill>
          <a:blip r:embed="rId4"/>
          <a:stretch>
            <a:fillRect/>
          </a:stretch>
        </p:blipFill>
        <p:spPr>
          <a:xfrm>
            <a:off x="5276057" y="1345745"/>
            <a:ext cx="5391943" cy="4791843"/>
          </a:xfrm>
          <a:prstGeom prst="rect">
            <a:avLst/>
          </a:prstGeom>
        </p:spPr>
      </p:pic>
      <p:pic>
        <p:nvPicPr>
          <p:cNvPr id="16" name="Picture 15">
            <a:extLst>
              <a:ext uri="{FF2B5EF4-FFF2-40B4-BE49-F238E27FC236}">
                <a16:creationId xmlns:a16="http://schemas.microsoft.com/office/drawing/2014/main" id="{A28DBEB5-3311-752E-8EB8-1003AF3B0A8A}"/>
              </a:ext>
            </a:extLst>
          </p:cNvPr>
          <p:cNvPicPr>
            <a:picLocks noChangeAspect="1"/>
          </p:cNvPicPr>
          <p:nvPr/>
        </p:nvPicPr>
        <p:blipFill>
          <a:blip r:embed="rId5"/>
          <a:stretch>
            <a:fillRect/>
          </a:stretch>
        </p:blipFill>
        <p:spPr>
          <a:xfrm>
            <a:off x="6365962" y="1258060"/>
            <a:ext cx="3833027" cy="5467861"/>
          </a:xfrm>
          <a:prstGeom prst="rect">
            <a:avLst/>
          </a:prstGeom>
        </p:spPr>
      </p:pic>
      <p:pic>
        <p:nvPicPr>
          <p:cNvPr id="18" name="Picture 17">
            <a:extLst>
              <a:ext uri="{FF2B5EF4-FFF2-40B4-BE49-F238E27FC236}">
                <a16:creationId xmlns:a16="http://schemas.microsoft.com/office/drawing/2014/main" id="{254F9ED7-84F2-A040-3203-AD1161EF3FB4}"/>
              </a:ext>
            </a:extLst>
          </p:cNvPr>
          <p:cNvPicPr>
            <a:picLocks noChangeAspect="1"/>
          </p:cNvPicPr>
          <p:nvPr/>
        </p:nvPicPr>
        <p:blipFill>
          <a:blip r:embed="rId6"/>
          <a:stretch>
            <a:fillRect/>
          </a:stretch>
        </p:blipFill>
        <p:spPr>
          <a:xfrm>
            <a:off x="5282885" y="1165978"/>
            <a:ext cx="6122183" cy="4971610"/>
          </a:xfrm>
          <a:prstGeom prst="rect">
            <a:avLst/>
          </a:prstGeom>
        </p:spPr>
      </p:pic>
      <p:pic>
        <p:nvPicPr>
          <p:cNvPr id="20" name="Picture 19">
            <a:extLst>
              <a:ext uri="{FF2B5EF4-FFF2-40B4-BE49-F238E27FC236}">
                <a16:creationId xmlns:a16="http://schemas.microsoft.com/office/drawing/2014/main" id="{72EFB1C8-276C-6123-9FBD-1E86BCFCD7D7}"/>
              </a:ext>
            </a:extLst>
          </p:cNvPr>
          <p:cNvPicPr>
            <a:picLocks noChangeAspect="1"/>
          </p:cNvPicPr>
          <p:nvPr/>
        </p:nvPicPr>
        <p:blipFill>
          <a:blip r:embed="rId7"/>
          <a:stretch>
            <a:fillRect/>
          </a:stretch>
        </p:blipFill>
        <p:spPr>
          <a:xfrm>
            <a:off x="5385209" y="1586483"/>
            <a:ext cx="6104893" cy="4049781"/>
          </a:xfrm>
          <a:prstGeom prst="rect">
            <a:avLst/>
          </a:prstGeom>
        </p:spPr>
      </p:pic>
      <p:pic>
        <p:nvPicPr>
          <p:cNvPr id="22" name="Picture 21">
            <a:extLst>
              <a:ext uri="{FF2B5EF4-FFF2-40B4-BE49-F238E27FC236}">
                <a16:creationId xmlns:a16="http://schemas.microsoft.com/office/drawing/2014/main" id="{88DA2953-EB8A-5FD6-2D41-30FF282D757F}"/>
              </a:ext>
            </a:extLst>
          </p:cNvPr>
          <p:cNvPicPr>
            <a:picLocks noChangeAspect="1"/>
          </p:cNvPicPr>
          <p:nvPr/>
        </p:nvPicPr>
        <p:blipFill>
          <a:blip r:embed="rId8"/>
          <a:stretch>
            <a:fillRect/>
          </a:stretch>
        </p:blipFill>
        <p:spPr>
          <a:xfrm>
            <a:off x="5930079" y="1248668"/>
            <a:ext cx="4294232" cy="5464652"/>
          </a:xfrm>
          <a:prstGeom prst="rect">
            <a:avLst/>
          </a:prstGeom>
        </p:spPr>
      </p:pic>
    </p:spTree>
    <p:extLst>
      <p:ext uri="{BB962C8B-B14F-4D97-AF65-F5344CB8AC3E}">
        <p14:creationId xmlns:p14="http://schemas.microsoft.com/office/powerpoint/2010/main" val="33738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4CC077-9F1D-A75E-2F7D-08901C735F99}"/>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C35EE74-76B6-B89A-B8EF-02C6C01C0A77}"/>
              </a:ext>
            </a:extLst>
          </p:cNvPr>
          <p:cNvSpPr>
            <a:spLocks noGrp="1"/>
          </p:cNvSpPr>
          <p:nvPr>
            <p:ph type="title"/>
          </p:nvPr>
        </p:nvSpPr>
        <p:spPr/>
        <p:txBody>
          <a:bodyPr/>
          <a:lstStyle/>
          <a:p>
            <a:r>
              <a:rPr lang="en-US"/>
              <a:t>Verify changes to Production Galaxy</a:t>
            </a:r>
          </a:p>
        </p:txBody>
      </p:sp>
      <p:sp>
        <p:nvSpPr>
          <p:cNvPr id="4" name="Content Placeholder 3">
            <a:extLst>
              <a:ext uri="{FF2B5EF4-FFF2-40B4-BE49-F238E27FC236}">
                <a16:creationId xmlns:a16="http://schemas.microsoft.com/office/drawing/2014/main" id="{51F802DD-A65D-D8A8-FE3A-46CA74EB5295}"/>
              </a:ext>
            </a:extLst>
          </p:cNvPr>
          <p:cNvSpPr>
            <a:spLocks noGrp="1"/>
          </p:cNvSpPr>
          <p:nvPr>
            <p:ph sz="quarter" idx="20"/>
          </p:nvPr>
        </p:nvSpPr>
        <p:spPr/>
        <p:txBody>
          <a:bodyPr/>
          <a:lstStyle/>
          <a:p>
            <a:r>
              <a:rPr lang="en-US"/>
              <a:t>Remote Desktop Connection to RDS</a:t>
            </a:r>
          </a:p>
          <a:p>
            <a:r>
              <a:rPr lang="en-US"/>
              <a:t>Run OMI Application Manager</a:t>
            </a:r>
          </a:p>
          <a:p>
            <a:r>
              <a:rPr lang="en-US"/>
              <a:t>Select </a:t>
            </a:r>
            <a:r>
              <a:rPr lang="en-US" cap="all"/>
              <a:t>UniversalClient1ScreenRDS </a:t>
            </a:r>
          </a:p>
          <a:p>
            <a:r>
              <a:rPr lang="en-US"/>
              <a:t>Navigate to Assets to see changes.</a:t>
            </a:r>
          </a:p>
        </p:txBody>
      </p:sp>
      <p:sp>
        <p:nvSpPr>
          <p:cNvPr id="5" name="Footer Placeholder 4">
            <a:extLst>
              <a:ext uri="{FF2B5EF4-FFF2-40B4-BE49-F238E27FC236}">
                <a16:creationId xmlns:a16="http://schemas.microsoft.com/office/drawing/2014/main" id="{F7B8DB58-3AA5-BDB1-84B9-0CC0050B6FED}"/>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B7BC5FF7-4891-046C-49B5-80089DBFF193}"/>
              </a:ext>
            </a:extLst>
          </p:cNvPr>
          <p:cNvSpPr>
            <a:spLocks noGrp="1"/>
          </p:cNvSpPr>
          <p:nvPr>
            <p:ph type="sldNum" sz="quarter" idx="23"/>
          </p:nvPr>
        </p:nvSpPr>
        <p:spPr/>
        <p:txBody>
          <a:bodyPr/>
          <a:lstStyle/>
          <a:p>
            <a:fld id="{267CDB12-45E5-4FD7-AE50-9CB5AFC72BA1}" type="slidenum">
              <a:rPr lang="en-GB" smtClean="0"/>
              <a:pPr/>
              <a:t>34</a:t>
            </a:fld>
            <a:endParaRPr lang="en-GB"/>
          </a:p>
        </p:txBody>
      </p:sp>
    </p:spTree>
    <p:extLst>
      <p:ext uri="{BB962C8B-B14F-4D97-AF65-F5344CB8AC3E}">
        <p14:creationId xmlns:p14="http://schemas.microsoft.com/office/powerpoint/2010/main" val="11382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C19F5D-9BE6-25DA-C694-9729AD82D2D8}"/>
              </a:ext>
            </a:extLst>
          </p:cNvPr>
          <p:cNvSpPr>
            <a:spLocks noGrp="1"/>
          </p:cNvSpPr>
          <p:nvPr>
            <p:ph type="body" sz="quarter" idx="18"/>
          </p:nvPr>
        </p:nvSpPr>
        <p:spPr/>
        <p:txBody>
          <a:bodyPr/>
          <a:lstStyle/>
          <a:p>
            <a:r>
              <a:rPr lang="en-US"/>
              <a:t>Redundancy</a:t>
            </a:r>
          </a:p>
        </p:txBody>
      </p:sp>
      <p:sp>
        <p:nvSpPr>
          <p:cNvPr id="3" name="Text Placeholder 2">
            <a:extLst>
              <a:ext uri="{FF2B5EF4-FFF2-40B4-BE49-F238E27FC236}">
                <a16:creationId xmlns:a16="http://schemas.microsoft.com/office/drawing/2014/main" id="{4A15C10C-BEAA-CE1D-4C61-65E480731AC7}"/>
              </a:ext>
            </a:extLst>
          </p:cNvPr>
          <p:cNvSpPr>
            <a:spLocks noGrp="1"/>
          </p:cNvSpPr>
          <p:nvPr>
            <p:ph type="body" sz="quarter" idx="25"/>
          </p:nvPr>
        </p:nvSpPr>
        <p:spPr/>
        <p:txBody>
          <a:bodyPr/>
          <a:lstStyle/>
          <a:p>
            <a:endParaRPr lang="en-US"/>
          </a:p>
        </p:txBody>
      </p:sp>
      <p:sp>
        <p:nvSpPr>
          <p:cNvPr id="4" name="Footer Placeholder 3">
            <a:extLst>
              <a:ext uri="{FF2B5EF4-FFF2-40B4-BE49-F238E27FC236}">
                <a16:creationId xmlns:a16="http://schemas.microsoft.com/office/drawing/2014/main" id="{0DE5B4EA-0BD5-A17B-C670-9905978D07A2}"/>
              </a:ext>
            </a:extLst>
          </p:cNvPr>
          <p:cNvSpPr>
            <a:spLocks noGrp="1"/>
          </p:cNvSpPr>
          <p:nvPr>
            <p:ph type="ftr" sz="quarter" idx="27"/>
          </p:nvPr>
        </p:nvSpPr>
        <p:spPr/>
        <p:txBody>
          <a:bodyPr/>
          <a:lstStyle/>
          <a:p>
            <a:r>
              <a:rPr lang="en-US"/>
              <a:t>©2024 AVEVA Group plc and its subsidiaries. All rights reserved.</a:t>
            </a:r>
            <a:endParaRPr lang="en-GB"/>
          </a:p>
        </p:txBody>
      </p:sp>
      <p:sp>
        <p:nvSpPr>
          <p:cNvPr id="5" name="Slide Number Placeholder 4">
            <a:extLst>
              <a:ext uri="{FF2B5EF4-FFF2-40B4-BE49-F238E27FC236}">
                <a16:creationId xmlns:a16="http://schemas.microsoft.com/office/drawing/2014/main" id="{C4961C0D-64CA-B041-B659-DB5298B4F5A8}"/>
              </a:ext>
            </a:extLst>
          </p:cNvPr>
          <p:cNvSpPr>
            <a:spLocks noGrp="1"/>
          </p:cNvSpPr>
          <p:nvPr>
            <p:ph type="sldNum" sz="quarter" idx="28"/>
          </p:nvPr>
        </p:nvSpPr>
        <p:spPr/>
        <p:txBody>
          <a:bodyPr/>
          <a:lstStyle/>
          <a:p>
            <a:fld id="{267CDB12-45E5-4FD7-AE50-9CB5AFC72BA1}" type="slidenum">
              <a:rPr lang="en-GB" smtClean="0"/>
              <a:pPr/>
              <a:t>35</a:t>
            </a:fld>
            <a:endParaRPr lang="en-GB"/>
          </a:p>
        </p:txBody>
      </p:sp>
      <p:sp>
        <p:nvSpPr>
          <p:cNvPr id="6" name="Text Placeholder 5">
            <a:extLst>
              <a:ext uri="{FF2B5EF4-FFF2-40B4-BE49-F238E27FC236}">
                <a16:creationId xmlns:a16="http://schemas.microsoft.com/office/drawing/2014/main" id="{B1FA7F40-1F67-B3EA-DEA0-2F9BF121CDD3}"/>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284931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6044C6-C381-BC52-726F-CF75F2C042C6}"/>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F2B836D0-961B-1039-7DD5-1262C351BD7B}"/>
              </a:ext>
            </a:extLst>
          </p:cNvPr>
          <p:cNvSpPr>
            <a:spLocks noGrp="1"/>
          </p:cNvSpPr>
          <p:nvPr>
            <p:ph type="title"/>
          </p:nvPr>
        </p:nvSpPr>
        <p:spPr/>
        <p:txBody>
          <a:bodyPr/>
          <a:lstStyle/>
          <a:p>
            <a:r>
              <a:rPr lang="en-US"/>
              <a:t>Device Connectivity</a:t>
            </a:r>
          </a:p>
        </p:txBody>
      </p:sp>
      <p:sp>
        <p:nvSpPr>
          <p:cNvPr id="5" name="Footer Placeholder 4">
            <a:extLst>
              <a:ext uri="{FF2B5EF4-FFF2-40B4-BE49-F238E27FC236}">
                <a16:creationId xmlns:a16="http://schemas.microsoft.com/office/drawing/2014/main" id="{98084A33-9B15-97C9-3275-D82B5AF7166D}"/>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5D263A41-304D-4241-E75D-A8C47684904F}"/>
              </a:ext>
            </a:extLst>
          </p:cNvPr>
          <p:cNvSpPr>
            <a:spLocks noGrp="1"/>
          </p:cNvSpPr>
          <p:nvPr>
            <p:ph type="sldNum" sz="quarter" idx="23"/>
          </p:nvPr>
        </p:nvSpPr>
        <p:spPr/>
        <p:txBody>
          <a:bodyPr/>
          <a:lstStyle/>
          <a:p>
            <a:fld id="{267CDB12-45E5-4FD7-AE50-9CB5AFC72BA1}" type="slidenum">
              <a:rPr lang="en-GB" smtClean="0"/>
              <a:pPr/>
              <a:t>36</a:t>
            </a:fld>
            <a:endParaRPr lang="en-GB"/>
          </a:p>
        </p:txBody>
      </p:sp>
      <p:sp>
        <p:nvSpPr>
          <p:cNvPr id="7" name="Content Placeholder 6">
            <a:extLst>
              <a:ext uri="{FF2B5EF4-FFF2-40B4-BE49-F238E27FC236}">
                <a16:creationId xmlns:a16="http://schemas.microsoft.com/office/drawing/2014/main" id="{9A41E0BD-158E-35D4-4947-7625449C4C2B}"/>
              </a:ext>
            </a:extLst>
          </p:cNvPr>
          <p:cNvSpPr>
            <a:spLocks noGrp="1"/>
          </p:cNvSpPr>
          <p:nvPr>
            <p:ph sz="quarter" idx="24"/>
          </p:nvPr>
        </p:nvSpPr>
        <p:spPr/>
        <p:txBody>
          <a:bodyPr/>
          <a:lstStyle/>
          <a:p>
            <a:r>
              <a:rPr lang="en-US"/>
              <a:t>From the RDS Session</a:t>
            </a:r>
          </a:p>
          <a:p>
            <a:r>
              <a:rPr lang="en-US"/>
              <a:t>Run the OMI Application Manager if not already running</a:t>
            </a:r>
          </a:p>
          <a:p>
            <a:r>
              <a:rPr lang="en-US"/>
              <a:t>Select the UNIVERSALCLIENT1SCREENRDS</a:t>
            </a:r>
          </a:p>
          <a:p>
            <a:r>
              <a:rPr lang="en-US"/>
              <a:t>Navigate to </a:t>
            </a:r>
          </a:p>
          <a:p>
            <a:pPr lvl="1"/>
            <a:r>
              <a:rPr lang="en-US" err="1"/>
              <a:t>SystemObjectArea</a:t>
            </a:r>
            <a:endParaRPr lang="en-US"/>
          </a:p>
          <a:p>
            <a:pPr lvl="2"/>
            <a:r>
              <a:rPr lang="en-US" err="1"/>
              <a:t>DIOArea</a:t>
            </a:r>
            <a:endParaRPr lang="en-US"/>
          </a:p>
          <a:p>
            <a:pPr lvl="2"/>
            <a:r>
              <a:rPr lang="en-US"/>
              <a:t>Switch to the Second Display on the Right</a:t>
            </a:r>
          </a:p>
          <a:p>
            <a:r>
              <a:rPr lang="en-US"/>
              <a:t>Use the </a:t>
            </a:r>
            <a:r>
              <a:rPr lang="en-US" err="1"/>
              <a:t>ForceFailover</a:t>
            </a:r>
            <a:r>
              <a:rPr lang="en-US"/>
              <a:t> Button to switch between IO Clients</a:t>
            </a:r>
          </a:p>
        </p:txBody>
      </p:sp>
      <p:sp>
        <p:nvSpPr>
          <p:cNvPr id="8" name="Online Image Placeholder 7">
            <a:extLst>
              <a:ext uri="{FF2B5EF4-FFF2-40B4-BE49-F238E27FC236}">
                <a16:creationId xmlns:a16="http://schemas.microsoft.com/office/drawing/2014/main" id="{9CCAD654-B13E-E08D-B0D7-B3B2D0912DB6}"/>
              </a:ext>
            </a:extLst>
          </p:cNvPr>
          <p:cNvSpPr>
            <a:spLocks noGrp="1"/>
          </p:cNvSpPr>
          <p:nvPr>
            <p:ph type="clipArt" sz="quarter" idx="20"/>
          </p:nvPr>
        </p:nvSpPr>
        <p:spPr/>
        <p:txBody>
          <a:bodyPr>
            <a:normAutofit lnSpcReduction="10000"/>
          </a:bodyPr>
          <a:lstStyle/>
          <a:p>
            <a:endParaRPr lang="en-US"/>
          </a:p>
        </p:txBody>
      </p:sp>
      <p:pic>
        <p:nvPicPr>
          <p:cNvPr id="14" name="Picture 13">
            <a:extLst>
              <a:ext uri="{FF2B5EF4-FFF2-40B4-BE49-F238E27FC236}">
                <a16:creationId xmlns:a16="http://schemas.microsoft.com/office/drawing/2014/main" id="{E6B6D2FC-57B9-733B-AAA7-5D2938D4884D}"/>
              </a:ext>
            </a:extLst>
          </p:cNvPr>
          <p:cNvPicPr>
            <a:picLocks noChangeAspect="1"/>
          </p:cNvPicPr>
          <p:nvPr/>
        </p:nvPicPr>
        <p:blipFill>
          <a:blip r:embed="rId2"/>
          <a:stretch>
            <a:fillRect/>
          </a:stretch>
        </p:blipFill>
        <p:spPr>
          <a:xfrm>
            <a:off x="5664200" y="987192"/>
            <a:ext cx="6507927" cy="4227203"/>
          </a:xfrm>
          <a:prstGeom prst="rect">
            <a:avLst/>
          </a:prstGeom>
        </p:spPr>
      </p:pic>
    </p:spTree>
    <p:extLst>
      <p:ext uri="{BB962C8B-B14F-4D97-AF65-F5344CB8AC3E}">
        <p14:creationId xmlns:p14="http://schemas.microsoft.com/office/powerpoint/2010/main" val="189141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2BB687-FF27-ACFD-D92F-0B054245F3A9}"/>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8E1BEBE6-9DDF-2FF1-5BAE-ADAA45C93400}"/>
              </a:ext>
            </a:extLst>
          </p:cNvPr>
          <p:cNvSpPr>
            <a:spLocks noGrp="1"/>
          </p:cNvSpPr>
          <p:nvPr>
            <p:ph type="title"/>
          </p:nvPr>
        </p:nvSpPr>
        <p:spPr/>
        <p:txBody>
          <a:bodyPr/>
          <a:lstStyle/>
          <a:p>
            <a:r>
              <a:rPr lang="en-US"/>
              <a:t>AppEngine Redundancy</a:t>
            </a:r>
          </a:p>
        </p:txBody>
      </p:sp>
      <p:sp>
        <p:nvSpPr>
          <p:cNvPr id="5" name="Footer Placeholder 4">
            <a:extLst>
              <a:ext uri="{FF2B5EF4-FFF2-40B4-BE49-F238E27FC236}">
                <a16:creationId xmlns:a16="http://schemas.microsoft.com/office/drawing/2014/main" id="{ED1B9E2D-1C64-3FE1-7D2A-1291F147383C}"/>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B86E724A-BEC7-0E17-D8F0-B63620286736}"/>
              </a:ext>
            </a:extLst>
          </p:cNvPr>
          <p:cNvSpPr>
            <a:spLocks noGrp="1"/>
          </p:cNvSpPr>
          <p:nvPr>
            <p:ph type="sldNum" sz="quarter" idx="23"/>
          </p:nvPr>
        </p:nvSpPr>
        <p:spPr/>
        <p:txBody>
          <a:bodyPr/>
          <a:lstStyle/>
          <a:p>
            <a:fld id="{267CDB12-45E5-4FD7-AE50-9CB5AFC72BA1}" type="slidenum">
              <a:rPr lang="en-GB" smtClean="0"/>
              <a:pPr/>
              <a:t>37</a:t>
            </a:fld>
            <a:endParaRPr lang="en-GB"/>
          </a:p>
        </p:txBody>
      </p:sp>
      <p:sp>
        <p:nvSpPr>
          <p:cNvPr id="7" name="Content Placeholder 6">
            <a:extLst>
              <a:ext uri="{FF2B5EF4-FFF2-40B4-BE49-F238E27FC236}">
                <a16:creationId xmlns:a16="http://schemas.microsoft.com/office/drawing/2014/main" id="{810F3A07-AD54-08B3-E74E-9F3B4FD78BF4}"/>
              </a:ext>
            </a:extLst>
          </p:cNvPr>
          <p:cNvSpPr>
            <a:spLocks noGrp="1"/>
          </p:cNvSpPr>
          <p:nvPr>
            <p:ph sz="quarter" idx="24"/>
          </p:nvPr>
        </p:nvSpPr>
        <p:spPr/>
        <p:txBody>
          <a:bodyPr/>
          <a:lstStyle/>
          <a:p>
            <a:r>
              <a:rPr lang="en-US" err="1"/>
              <a:t>SystemObjectArea</a:t>
            </a:r>
            <a:endParaRPr lang="en-US"/>
          </a:p>
          <a:p>
            <a:pPr lvl="1"/>
            <a:r>
              <a:rPr lang="en-US" err="1"/>
              <a:t>EngineArea</a:t>
            </a:r>
            <a:endParaRPr lang="en-US"/>
          </a:p>
          <a:p>
            <a:pPr lvl="1"/>
            <a:r>
              <a:rPr lang="en-US"/>
              <a:t>Use Force Failover Button</a:t>
            </a:r>
          </a:p>
          <a:p>
            <a:pPr lvl="1"/>
            <a:r>
              <a:rPr lang="en-US"/>
              <a:t>Switch Engine from</a:t>
            </a:r>
          </a:p>
          <a:p>
            <a:pPr lvl="1"/>
            <a:r>
              <a:rPr lang="en-US"/>
              <a:t>Active to Standby</a:t>
            </a:r>
          </a:p>
        </p:txBody>
      </p:sp>
      <p:sp>
        <p:nvSpPr>
          <p:cNvPr id="8" name="Online Image Placeholder 7">
            <a:extLst>
              <a:ext uri="{FF2B5EF4-FFF2-40B4-BE49-F238E27FC236}">
                <a16:creationId xmlns:a16="http://schemas.microsoft.com/office/drawing/2014/main" id="{1E0F5126-FF97-C372-1BD7-B397D964DBB9}"/>
              </a:ext>
            </a:extLst>
          </p:cNvPr>
          <p:cNvSpPr>
            <a:spLocks noGrp="1"/>
          </p:cNvSpPr>
          <p:nvPr>
            <p:ph type="clipArt" sz="quarter" idx="20"/>
          </p:nvPr>
        </p:nvSpPr>
        <p:spPr/>
        <p:txBody>
          <a:bodyPr>
            <a:normAutofit lnSpcReduction="10000"/>
          </a:bodyPr>
          <a:lstStyle/>
          <a:p>
            <a:endParaRPr lang="en-US"/>
          </a:p>
        </p:txBody>
      </p:sp>
      <p:pic>
        <p:nvPicPr>
          <p:cNvPr id="10" name="Picture 9">
            <a:extLst>
              <a:ext uri="{FF2B5EF4-FFF2-40B4-BE49-F238E27FC236}">
                <a16:creationId xmlns:a16="http://schemas.microsoft.com/office/drawing/2014/main" id="{EC2E303C-0E40-9E74-6650-0080309E7708}"/>
              </a:ext>
            </a:extLst>
          </p:cNvPr>
          <p:cNvPicPr>
            <a:picLocks noChangeAspect="1"/>
          </p:cNvPicPr>
          <p:nvPr/>
        </p:nvPicPr>
        <p:blipFill>
          <a:blip r:embed="rId2"/>
          <a:stretch>
            <a:fillRect/>
          </a:stretch>
        </p:blipFill>
        <p:spPr>
          <a:xfrm>
            <a:off x="3501343" y="47371"/>
            <a:ext cx="8661722" cy="6810629"/>
          </a:xfrm>
          <a:prstGeom prst="rect">
            <a:avLst/>
          </a:prstGeom>
        </p:spPr>
      </p:pic>
    </p:spTree>
    <p:extLst>
      <p:ext uri="{BB962C8B-B14F-4D97-AF65-F5344CB8AC3E}">
        <p14:creationId xmlns:p14="http://schemas.microsoft.com/office/powerpoint/2010/main" val="334098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1D5582-EF0A-FE50-5B32-8805B1EAB44F}"/>
              </a:ext>
            </a:extLst>
          </p:cNvPr>
          <p:cNvSpPr>
            <a:spLocks noGrp="1"/>
          </p:cNvSpPr>
          <p:nvPr>
            <p:ph type="ftr" sz="quarter" idx="11"/>
          </p:nvPr>
        </p:nvSpPr>
        <p:spPr/>
        <p:txBody>
          <a:bodyPr/>
          <a:lstStyle/>
          <a:p>
            <a:r>
              <a:rPr lang="en-US"/>
              <a:t>©2024 AVEVA Group plc and its subsidiaries. All rights reserved.</a:t>
            </a:r>
            <a:endParaRPr lang="en-GB"/>
          </a:p>
        </p:txBody>
      </p:sp>
      <p:sp>
        <p:nvSpPr>
          <p:cNvPr id="3" name="Slide Number Placeholder 2">
            <a:extLst>
              <a:ext uri="{FF2B5EF4-FFF2-40B4-BE49-F238E27FC236}">
                <a16:creationId xmlns:a16="http://schemas.microsoft.com/office/drawing/2014/main" id="{72BF4A89-FAE6-0F3F-39D6-C3F9901CF1DA}"/>
              </a:ext>
            </a:extLst>
          </p:cNvPr>
          <p:cNvSpPr>
            <a:spLocks noGrp="1"/>
          </p:cNvSpPr>
          <p:nvPr>
            <p:ph type="sldNum" sz="quarter" idx="12"/>
          </p:nvPr>
        </p:nvSpPr>
        <p:spPr/>
        <p:txBody>
          <a:bodyPr/>
          <a:lstStyle/>
          <a:p>
            <a:fld id="{267CDB12-45E5-4FD7-AE50-9CB5AFC72BA1}" type="slidenum">
              <a:rPr lang="en-GB" smtClean="0"/>
              <a:pPr/>
              <a:t>38</a:t>
            </a:fld>
            <a:endParaRPr lang="en-GB"/>
          </a:p>
        </p:txBody>
      </p:sp>
    </p:spTree>
    <p:extLst>
      <p:ext uri="{BB962C8B-B14F-4D97-AF65-F5344CB8AC3E}">
        <p14:creationId xmlns:p14="http://schemas.microsoft.com/office/powerpoint/2010/main" val="261342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B8F90D-DF1B-FC9D-7BF7-541E3F73AAA3}"/>
              </a:ext>
            </a:extLst>
          </p:cNvPr>
          <p:cNvSpPr>
            <a:spLocks noGrp="1"/>
          </p:cNvSpPr>
          <p:nvPr>
            <p:ph type="ftr" sz="quarter" idx="11"/>
          </p:nvPr>
        </p:nvSpPr>
        <p:spPr/>
        <p:txBody>
          <a:bodyPr/>
          <a:lstStyle/>
          <a:p>
            <a:r>
              <a:rPr lang="en-US"/>
              <a:t>©2024 AVEVA Group plc and its subsidiaries. All rights reserved.</a:t>
            </a:r>
            <a:endParaRPr lang="en-GB"/>
          </a:p>
        </p:txBody>
      </p:sp>
      <p:sp>
        <p:nvSpPr>
          <p:cNvPr id="3" name="Slide Number Placeholder 2">
            <a:extLst>
              <a:ext uri="{FF2B5EF4-FFF2-40B4-BE49-F238E27FC236}">
                <a16:creationId xmlns:a16="http://schemas.microsoft.com/office/drawing/2014/main" id="{B5080A30-1402-808D-1A24-53A2CD680DDE}"/>
              </a:ext>
            </a:extLst>
          </p:cNvPr>
          <p:cNvSpPr>
            <a:spLocks noGrp="1"/>
          </p:cNvSpPr>
          <p:nvPr>
            <p:ph type="sldNum" sz="quarter" idx="12"/>
          </p:nvPr>
        </p:nvSpPr>
        <p:spPr/>
        <p:txBody>
          <a:bodyPr/>
          <a:lstStyle/>
          <a:p>
            <a:fld id="{267CDB12-45E5-4FD7-AE50-9CB5AFC72BA1}" type="slidenum">
              <a:rPr lang="en-GB" smtClean="0"/>
              <a:pPr/>
              <a:t>39</a:t>
            </a:fld>
            <a:endParaRPr lang="en-GB"/>
          </a:p>
        </p:txBody>
      </p:sp>
    </p:spTree>
    <p:extLst>
      <p:ext uri="{BB962C8B-B14F-4D97-AF65-F5344CB8AC3E}">
        <p14:creationId xmlns:p14="http://schemas.microsoft.com/office/powerpoint/2010/main" val="237272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A813E4-9543-59B0-8839-6D9ADDE87503}"/>
              </a:ext>
            </a:extLst>
          </p:cNvPr>
          <p:cNvSpPr>
            <a:spLocks noGrp="1"/>
          </p:cNvSpPr>
          <p:nvPr>
            <p:ph type="body" sz="quarter" idx="18"/>
          </p:nvPr>
        </p:nvSpPr>
        <p:spPr/>
        <p:txBody>
          <a:bodyPr/>
          <a:lstStyle/>
          <a:p>
            <a:r>
              <a:rPr lang="en-US"/>
              <a:t>Network Architecture</a:t>
            </a:r>
          </a:p>
        </p:txBody>
      </p:sp>
      <p:sp>
        <p:nvSpPr>
          <p:cNvPr id="3" name="Text Placeholder 2">
            <a:extLst>
              <a:ext uri="{FF2B5EF4-FFF2-40B4-BE49-F238E27FC236}">
                <a16:creationId xmlns:a16="http://schemas.microsoft.com/office/drawing/2014/main" id="{E19B8473-A647-1BBB-104D-84470F9F750B}"/>
              </a:ext>
            </a:extLst>
          </p:cNvPr>
          <p:cNvSpPr>
            <a:spLocks noGrp="1"/>
          </p:cNvSpPr>
          <p:nvPr>
            <p:ph type="body" sz="quarter" idx="25"/>
          </p:nvPr>
        </p:nvSpPr>
        <p:spPr/>
        <p:txBody>
          <a:bodyPr/>
          <a:lstStyle/>
          <a:p>
            <a:endParaRPr lang="en-US"/>
          </a:p>
        </p:txBody>
      </p:sp>
      <p:sp>
        <p:nvSpPr>
          <p:cNvPr id="4" name="Footer Placeholder 3">
            <a:extLst>
              <a:ext uri="{FF2B5EF4-FFF2-40B4-BE49-F238E27FC236}">
                <a16:creationId xmlns:a16="http://schemas.microsoft.com/office/drawing/2014/main" id="{7EA50164-C68F-84A3-29D4-9E75F5841CE1}"/>
              </a:ext>
            </a:extLst>
          </p:cNvPr>
          <p:cNvSpPr>
            <a:spLocks noGrp="1"/>
          </p:cNvSpPr>
          <p:nvPr>
            <p:ph type="ftr" sz="quarter" idx="27"/>
          </p:nvPr>
        </p:nvSpPr>
        <p:spPr/>
        <p:txBody>
          <a:bodyPr/>
          <a:lstStyle/>
          <a:p>
            <a:r>
              <a:rPr lang="en-US"/>
              <a:t>©2024 AVEVA Group plc and its subsidiaries. All rights reserved.</a:t>
            </a:r>
            <a:endParaRPr lang="en-GB"/>
          </a:p>
        </p:txBody>
      </p:sp>
      <p:sp>
        <p:nvSpPr>
          <p:cNvPr id="5" name="Slide Number Placeholder 4">
            <a:extLst>
              <a:ext uri="{FF2B5EF4-FFF2-40B4-BE49-F238E27FC236}">
                <a16:creationId xmlns:a16="http://schemas.microsoft.com/office/drawing/2014/main" id="{A5D45978-FA93-C42E-DDB5-27163D45D20B}"/>
              </a:ext>
            </a:extLst>
          </p:cNvPr>
          <p:cNvSpPr>
            <a:spLocks noGrp="1"/>
          </p:cNvSpPr>
          <p:nvPr>
            <p:ph type="sldNum" sz="quarter" idx="28"/>
          </p:nvPr>
        </p:nvSpPr>
        <p:spPr/>
        <p:txBody>
          <a:bodyPr/>
          <a:lstStyle/>
          <a:p>
            <a:fld id="{267CDB12-45E5-4FD7-AE50-9CB5AFC72BA1}" type="slidenum">
              <a:rPr lang="en-GB" smtClean="0"/>
              <a:pPr/>
              <a:t>4</a:t>
            </a:fld>
            <a:endParaRPr lang="en-GB"/>
          </a:p>
        </p:txBody>
      </p:sp>
      <p:sp>
        <p:nvSpPr>
          <p:cNvPr id="6" name="Text Placeholder 5">
            <a:extLst>
              <a:ext uri="{FF2B5EF4-FFF2-40B4-BE49-F238E27FC236}">
                <a16:creationId xmlns:a16="http://schemas.microsoft.com/office/drawing/2014/main" id="{B77D1927-6E14-1C45-9FD9-013ED99BE6C8}"/>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279647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20C0F-A513-6395-945D-3384FFD10699}"/>
              </a:ext>
            </a:extLst>
          </p:cNvPr>
          <p:cNvSpPr>
            <a:spLocks noGrp="1"/>
          </p:cNvSpPr>
          <p:nvPr>
            <p:ph type="title"/>
          </p:nvPr>
        </p:nvSpPr>
        <p:spPr>
          <a:xfrm>
            <a:off x="612648" y="585216"/>
            <a:ext cx="10972800" cy="804672"/>
          </a:xfrm>
        </p:spPr>
        <p:txBody>
          <a:bodyPr anchor="ctr">
            <a:normAutofit/>
          </a:bodyPr>
          <a:lstStyle/>
          <a:p>
            <a:r>
              <a:rPr lang="en-US"/>
              <a:t>Architecture of our Class Network </a:t>
            </a:r>
          </a:p>
        </p:txBody>
      </p:sp>
      <p:sp>
        <p:nvSpPr>
          <p:cNvPr id="4" name="Footer Placeholder 3">
            <a:extLst>
              <a:ext uri="{FF2B5EF4-FFF2-40B4-BE49-F238E27FC236}">
                <a16:creationId xmlns:a16="http://schemas.microsoft.com/office/drawing/2014/main" id="{6AF709BC-AC59-F9E2-65C0-32DC31E8BBD5}"/>
              </a:ext>
            </a:extLst>
          </p:cNvPr>
          <p:cNvSpPr>
            <a:spLocks noGrp="1"/>
          </p:cNvSpPr>
          <p:nvPr>
            <p:ph type="ftr" sz="quarter" idx="19"/>
          </p:nvPr>
        </p:nvSpPr>
        <p:spPr>
          <a:xfrm>
            <a:off x="612648" y="6256544"/>
            <a:ext cx="7187184" cy="322056"/>
          </a:xfrm>
        </p:spPr>
        <p:txBody>
          <a:bodyPr anchor="b">
            <a:normAutofit/>
          </a:bodyPr>
          <a:lstStyle/>
          <a:p>
            <a:pPr>
              <a:spcAft>
                <a:spcPts val="600"/>
              </a:spcAft>
            </a:pPr>
            <a:r>
              <a:rPr lang="en-US"/>
              <a:t>©2024 AVEVA Group plc and its subsidiaries. All rights reserved.</a:t>
            </a:r>
            <a:endParaRPr lang="en-GB"/>
          </a:p>
        </p:txBody>
      </p:sp>
      <p:sp>
        <p:nvSpPr>
          <p:cNvPr id="5" name="Slide Number Placeholder 4">
            <a:extLst>
              <a:ext uri="{FF2B5EF4-FFF2-40B4-BE49-F238E27FC236}">
                <a16:creationId xmlns:a16="http://schemas.microsoft.com/office/drawing/2014/main" id="{6B5F6373-BC3A-0A3F-2EDC-00E83CB50749}"/>
              </a:ext>
            </a:extLst>
          </p:cNvPr>
          <p:cNvSpPr>
            <a:spLocks noGrp="1"/>
          </p:cNvSpPr>
          <p:nvPr>
            <p:ph type="sldNum" sz="quarter" idx="20"/>
          </p:nvPr>
        </p:nvSpPr>
        <p:spPr>
          <a:xfrm>
            <a:off x="252000" y="6398600"/>
            <a:ext cx="216000" cy="180000"/>
          </a:xfrm>
        </p:spPr>
        <p:txBody>
          <a:bodyPr wrap="square" anchor="b">
            <a:normAutofit/>
          </a:bodyPr>
          <a:lstStyle/>
          <a:p>
            <a:pPr>
              <a:spcAft>
                <a:spcPts val="600"/>
              </a:spcAft>
            </a:pPr>
            <a:fld id="{267CDB12-45E5-4FD7-AE50-9CB5AFC72BA1}" type="slidenum">
              <a:rPr lang="en-GB" smtClean="0"/>
              <a:pPr>
                <a:spcAft>
                  <a:spcPts val="600"/>
                </a:spcAft>
              </a:pPr>
              <a:t>5</a:t>
            </a:fld>
            <a:endParaRPr lang="en-GB"/>
          </a:p>
        </p:txBody>
      </p:sp>
      <p:sp>
        <p:nvSpPr>
          <p:cNvPr id="16" name="Text Placeholder 4">
            <a:extLst>
              <a:ext uri="{FF2B5EF4-FFF2-40B4-BE49-F238E27FC236}">
                <a16:creationId xmlns:a16="http://schemas.microsoft.com/office/drawing/2014/main" id="{9CCE4D49-29C7-A944-B18E-7CFB8B88DC76}"/>
              </a:ext>
            </a:extLst>
          </p:cNvPr>
          <p:cNvSpPr>
            <a:spLocks noGrp="1"/>
          </p:cNvSpPr>
          <p:nvPr>
            <p:ph type="body" sz="quarter" idx="13"/>
          </p:nvPr>
        </p:nvSpPr>
        <p:spPr>
          <a:xfrm>
            <a:off x="609600" y="1426464"/>
            <a:ext cx="10972800" cy="321627"/>
          </a:xfrm>
        </p:spPr>
        <p:txBody>
          <a:bodyPr/>
          <a:lstStyle/>
          <a:p>
            <a:r>
              <a:rPr lang="en-US"/>
              <a:t>Production Galaxy and Template Storage Galaxy</a:t>
            </a:r>
          </a:p>
          <a:p>
            <a:endParaRPr lang="en-US"/>
          </a:p>
        </p:txBody>
      </p:sp>
      <p:sp>
        <p:nvSpPr>
          <p:cNvPr id="18" name="Content Placeholder 5">
            <a:extLst>
              <a:ext uri="{FF2B5EF4-FFF2-40B4-BE49-F238E27FC236}">
                <a16:creationId xmlns:a16="http://schemas.microsoft.com/office/drawing/2014/main" id="{0708239F-F3A5-141E-D0D7-4958468482B8}"/>
              </a:ext>
            </a:extLst>
          </p:cNvPr>
          <p:cNvSpPr>
            <a:spLocks noGrp="1"/>
          </p:cNvSpPr>
          <p:nvPr>
            <p:ph sz="quarter" idx="21"/>
          </p:nvPr>
        </p:nvSpPr>
        <p:spPr>
          <a:xfrm>
            <a:off x="609600" y="1920240"/>
            <a:ext cx="4552950" cy="4142232"/>
          </a:xfrm>
        </p:spPr>
        <p:txBody>
          <a:bodyPr>
            <a:normAutofit fontScale="77500" lnSpcReduction="20000"/>
          </a:bodyPr>
          <a:lstStyle/>
          <a:p>
            <a:r>
              <a:rPr lang="en-US"/>
              <a:t>Teams of Four (4) Members each</a:t>
            </a:r>
          </a:p>
          <a:p>
            <a:r>
              <a:rPr lang="en-US"/>
              <a:t>Common Project VMs</a:t>
            </a:r>
          </a:p>
          <a:p>
            <a:pPr lvl="1"/>
            <a:r>
              <a:rPr lang="en-US"/>
              <a:t>Galaxy Repository (GR)</a:t>
            </a:r>
          </a:p>
          <a:p>
            <a:pPr lvl="2"/>
            <a:r>
              <a:rPr lang="en-US"/>
              <a:t>Template</a:t>
            </a:r>
          </a:p>
          <a:p>
            <a:pPr lvl="2"/>
            <a:r>
              <a:rPr lang="en-US"/>
              <a:t>Production</a:t>
            </a:r>
          </a:p>
          <a:p>
            <a:pPr lvl="1"/>
            <a:r>
              <a:rPr lang="en-US"/>
              <a:t>RDS Server</a:t>
            </a:r>
          </a:p>
          <a:p>
            <a:pPr lvl="2"/>
            <a:r>
              <a:rPr lang="en-US"/>
              <a:t>IDE/OMI Desktop Session</a:t>
            </a:r>
          </a:p>
          <a:p>
            <a:pPr lvl="2"/>
            <a:r>
              <a:rPr lang="en-US"/>
              <a:t>OMI Web Server (//RDS/OMI)</a:t>
            </a:r>
          </a:p>
          <a:p>
            <a:pPr lvl="1"/>
            <a:r>
              <a:rPr lang="en-US"/>
              <a:t>Certificate Management (SMS)</a:t>
            </a:r>
          </a:p>
          <a:p>
            <a:pPr lvl="1"/>
            <a:r>
              <a:rPr lang="en-US"/>
              <a:t>Active Directory</a:t>
            </a:r>
          </a:p>
          <a:p>
            <a:pPr lvl="1"/>
            <a:r>
              <a:rPr lang="en-US"/>
              <a:t>HIST1 and HIST2</a:t>
            </a:r>
          </a:p>
          <a:p>
            <a:pPr lvl="2"/>
            <a:r>
              <a:rPr lang="en-US"/>
              <a:t>Discovery Services</a:t>
            </a:r>
          </a:p>
          <a:p>
            <a:pPr lvl="2"/>
            <a:r>
              <a:rPr lang="en-US"/>
              <a:t>License Management</a:t>
            </a:r>
          </a:p>
          <a:p>
            <a:pPr lvl="2"/>
            <a:r>
              <a:rPr lang="en-US"/>
              <a:t>Historian</a:t>
            </a:r>
          </a:p>
          <a:p>
            <a:pPr lvl="2"/>
            <a:r>
              <a:rPr lang="en-US"/>
              <a:t>System Platform Runtime</a:t>
            </a:r>
          </a:p>
          <a:p>
            <a:pPr lvl="2"/>
            <a:r>
              <a:rPr lang="en-US"/>
              <a:t>Communication Servers</a:t>
            </a:r>
          </a:p>
          <a:p>
            <a:endParaRPr lang="en-US"/>
          </a:p>
          <a:p>
            <a:endParaRPr lang="en-US"/>
          </a:p>
          <a:p>
            <a:endParaRPr lang="en-US"/>
          </a:p>
        </p:txBody>
      </p:sp>
      <p:pic>
        <p:nvPicPr>
          <p:cNvPr id="8" name="Picture 7">
            <a:extLst>
              <a:ext uri="{FF2B5EF4-FFF2-40B4-BE49-F238E27FC236}">
                <a16:creationId xmlns:a16="http://schemas.microsoft.com/office/drawing/2014/main" id="{8D12C472-F25E-3214-7EFD-328C2640F519}"/>
              </a:ext>
            </a:extLst>
          </p:cNvPr>
          <p:cNvPicPr>
            <a:picLocks noChangeAspect="1"/>
          </p:cNvPicPr>
          <p:nvPr/>
        </p:nvPicPr>
        <p:blipFill rotWithShape="1">
          <a:blip r:embed="rId2"/>
          <a:srcRect t="14519" b="23101"/>
          <a:stretch/>
        </p:blipFill>
        <p:spPr>
          <a:xfrm>
            <a:off x="3726942" y="1994003"/>
            <a:ext cx="8145780" cy="4016629"/>
          </a:xfrm>
          <a:prstGeom prst="rect">
            <a:avLst/>
          </a:prstGeom>
        </p:spPr>
      </p:pic>
    </p:spTree>
    <p:extLst>
      <p:ext uri="{BB962C8B-B14F-4D97-AF65-F5344CB8AC3E}">
        <p14:creationId xmlns:p14="http://schemas.microsoft.com/office/powerpoint/2010/main" val="114198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20C0F-A513-6395-945D-3384FFD10699}"/>
              </a:ext>
            </a:extLst>
          </p:cNvPr>
          <p:cNvSpPr>
            <a:spLocks noGrp="1"/>
          </p:cNvSpPr>
          <p:nvPr>
            <p:ph type="title"/>
          </p:nvPr>
        </p:nvSpPr>
        <p:spPr>
          <a:xfrm>
            <a:off x="612648" y="585216"/>
            <a:ext cx="10972800" cy="804672"/>
          </a:xfrm>
        </p:spPr>
        <p:txBody>
          <a:bodyPr anchor="ctr">
            <a:normAutofit/>
          </a:bodyPr>
          <a:lstStyle/>
          <a:p>
            <a:r>
              <a:rPr lang="en-US"/>
              <a:t>Architecture of our Class Network </a:t>
            </a:r>
          </a:p>
        </p:txBody>
      </p:sp>
      <p:sp>
        <p:nvSpPr>
          <p:cNvPr id="4" name="Footer Placeholder 3">
            <a:extLst>
              <a:ext uri="{FF2B5EF4-FFF2-40B4-BE49-F238E27FC236}">
                <a16:creationId xmlns:a16="http://schemas.microsoft.com/office/drawing/2014/main" id="{6AF709BC-AC59-F9E2-65C0-32DC31E8BBD5}"/>
              </a:ext>
            </a:extLst>
          </p:cNvPr>
          <p:cNvSpPr>
            <a:spLocks noGrp="1"/>
          </p:cNvSpPr>
          <p:nvPr>
            <p:ph type="ftr" sz="quarter" idx="19"/>
          </p:nvPr>
        </p:nvSpPr>
        <p:spPr>
          <a:xfrm>
            <a:off x="612648" y="6256544"/>
            <a:ext cx="7187184" cy="322056"/>
          </a:xfrm>
        </p:spPr>
        <p:txBody>
          <a:bodyPr anchor="b">
            <a:normAutofit/>
          </a:bodyPr>
          <a:lstStyle/>
          <a:p>
            <a:pPr>
              <a:spcAft>
                <a:spcPts val="600"/>
              </a:spcAft>
            </a:pPr>
            <a:r>
              <a:rPr lang="en-US"/>
              <a:t>©2024 AVEVA Group plc and its subsidiaries. All rights reserved.</a:t>
            </a:r>
            <a:endParaRPr lang="en-GB"/>
          </a:p>
        </p:txBody>
      </p:sp>
      <p:sp>
        <p:nvSpPr>
          <p:cNvPr id="5" name="Slide Number Placeholder 4">
            <a:extLst>
              <a:ext uri="{FF2B5EF4-FFF2-40B4-BE49-F238E27FC236}">
                <a16:creationId xmlns:a16="http://schemas.microsoft.com/office/drawing/2014/main" id="{6B5F6373-BC3A-0A3F-2EDC-00E83CB50749}"/>
              </a:ext>
            </a:extLst>
          </p:cNvPr>
          <p:cNvSpPr>
            <a:spLocks noGrp="1"/>
          </p:cNvSpPr>
          <p:nvPr>
            <p:ph type="sldNum" sz="quarter" idx="20"/>
          </p:nvPr>
        </p:nvSpPr>
        <p:spPr>
          <a:xfrm>
            <a:off x="252000" y="6398600"/>
            <a:ext cx="216000" cy="180000"/>
          </a:xfrm>
        </p:spPr>
        <p:txBody>
          <a:bodyPr wrap="square" anchor="b">
            <a:normAutofit/>
          </a:bodyPr>
          <a:lstStyle/>
          <a:p>
            <a:pPr>
              <a:spcAft>
                <a:spcPts val="600"/>
              </a:spcAft>
            </a:pPr>
            <a:fld id="{267CDB12-45E5-4FD7-AE50-9CB5AFC72BA1}" type="slidenum">
              <a:rPr lang="en-GB" smtClean="0"/>
              <a:pPr>
                <a:spcAft>
                  <a:spcPts val="600"/>
                </a:spcAft>
              </a:pPr>
              <a:t>6</a:t>
            </a:fld>
            <a:endParaRPr lang="en-GB"/>
          </a:p>
        </p:txBody>
      </p:sp>
      <p:sp>
        <p:nvSpPr>
          <p:cNvPr id="16" name="Text Placeholder 4">
            <a:extLst>
              <a:ext uri="{FF2B5EF4-FFF2-40B4-BE49-F238E27FC236}">
                <a16:creationId xmlns:a16="http://schemas.microsoft.com/office/drawing/2014/main" id="{9CCE4D49-29C7-A944-B18E-7CFB8B88DC76}"/>
              </a:ext>
            </a:extLst>
          </p:cNvPr>
          <p:cNvSpPr>
            <a:spLocks noGrp="1"/>
          </p:cNvSpPr>
          <p:nvPr>
            <p:ph type="body" sz="quarter" idx="13"/>
          </p:nvPr>
        </p:nvSpPr>
        <p:spPr>
          <a:xfrm>
            <a:off x="609600" y="1426464"/>
            <a:ext cx="10972800" cy="321627"/>
          </a:xfrm>
        </p:spPr>
        <p:txBody>
          <a:bodyPr/>
          <a:lstStyle/>
          <a:p>
            <a:r>
              <a:rPr lang="en-US"/>
              <a:t>Individual Development Galaxy</a:t>
            </a:r>
          </a:p>
        </p:txBody>
      </p:sp>
      <p:sp>
        <p:nvSpPr>
          <p:cNvPr id="18" name="Content Placeholder 5">
            <a:extLst>
              <a:ext uri="{FF2B5EF4-FFF2-40B4-BE49-F238E27FC236}">
                <a16:creationId xmlns:a16="http://schemas.microsoft.com/office/drawing/2014/main" id="{0708239F-F3A5-141E-D0D7-4958468482B8}"/>
              </a:ext>
            </a:extLst>
          </p:cNvPr>
          <p:cNvSpPr>
            <a:spLocks noGrp="1"/>
          </p:cNvSpPr>
          <p:nvPr>
            <p:ph sz="quarter" idx="21"/>
          </p:nvPr>
        </p:nvSpPr>
        <p:spPr>
          <a:xfrm>
            <a:off x="609600" y="1920240"/>
            <a:ext cx="4552950" cy="4142232"/>
          </a:xfrm>
        </p:spPr>
        <p:txBody>
          <a:bodyPr>
            <a:normAutofit/>
          </a:bodyPr>
          <a:lstStyle/>
          <a:p>
            <a:r>
              <a:rPr lang="en-US"/>
              <a:t>Development GR</a:t>
            </a:r>
          </a:p>
          <a:p>
            <a:pPr lvl="1"/>
            <a:r>
              <a:rPr lang="en-US"/>
              <a:t>DevTest Galaxy</a:t>
            </a:r>
          </a:p>
          <a:p>
            <a:pPr lvl="1"/>
            <a:r>
              <a:rPr lang="en-US"/>
              <a:t>Local Platform</a:t>
            </a:r>
          </a:p>
          <a:p>
            <a:pPr lvl="2"/>
            <a:r>
              <a:rPr lang="en-US"/>
              <a:t>Dev App Engine</a:t>
            </a:r>
          </a:p>
          <a:p>
            <a:r>
              <a:rPr lang="en-US"/>
              <a:t>Local Development Historian</a:t>
            </a:r>
          </a:p>
          <a:p>
            <a:r>
              <a:rPr lang="en-US"/>
              <a:t>Communication Server</a:t>
            </a:r>
          </a:p>
          <a:p>
            <a:r>
              <a:rPr lang="en-US"/>
              <a:t>Paired with Main GR</a:t>
            </a:r>
          </a:p>
          <a:p>
            <a:r>
              <a:rPr lang="en-US"/>
              <a:t>IDE Connected to Template on GR</a:t>
            </a:r>
          </a:p>
          <a:p>
            <a:r>
              <a:rPr lang="en-US"/>
              <a:t>IDE Connected to DevTest Locally</a:t>
            </a:r>
          </a:p>
          <a:p>
            <a:endParaRPr lang="en-US"/>
          </a:p>
          <a:p>
            <a:endParaRPr lang="en-US"/>
          </a:p>
        </p:txBody>
      </p:sp>
      <p:pic>
        <p:nvPicPr>
          <p:cNvPr id="6" name="Picture 5">
            <a:extLst>
              <a:ext uri="{FF2B5EF4-FFF2-40B4-BE49-F238E27FC236}">
                <a16:creationId xmlns:a16="http://schemas.microsoft.com/office/drawing/2014/main" id="{43AF45AB-D976-DF6C-539F-254425F5D635}"/>
              </a:ext>
            </a:extLst>
          </p:cNvPr>
          <p:cNvPicPr>
            <a:picLocks noChangeAspect="1"/>
          </p:cNvPicPr>
          <p:nvPr/>
        </p:nvPicPr>
        <p:blipFill rotWithShape="1">
          <a:blip r:embed="rId2"/>
          <a:srcRect t="14519" b="23101"/>
          <a:stretch/>
        </p:blipFill>
        <p:spPr>
          <a:xfrm>
            <a:off x="3726942" y="1994003"/>
            <a:ext cx="8145780" cy="4016629"/>
          </a:xfrm>
          <a:prstGeom prst="rect">
            <a:avLst/>
          </a:prstGeom>
        </p:spPr>
      </p:pic>
    </p:spTree>
    <p:extLst>
      <p:ext uri="{BB962C8B-B14F-4D97-AF65-F5344CB8AC3E}">
        <p14:creationId xmlns:p14="http://schemas.microsoft.com/office/powerpoint/2010/main" val="199044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19D1-518D-CE5C-17ED-FC3F6A73F9CD}"/>
              </a:ext>
            </a:extLst>
          </p:cNvPr>
          <p:cNvSpPr>
            <a:spLocks noGrp="1"/>
          </p:cNvSpPr>
          <p:nvPr>
            <p:ph type="title"/>
          </p:nvPr>
        </p:nvSpPr>
        <p:spPr/>
        <p:txBody>
          <a:bodyPr/>
          <a:lstStyle/>
          <a:p>
            <a:r>
              <a:rPr lang="en-US"/>
              <a:t>Configure Service Discovery Servers</a:t>
            </a:r>
          </a:p>
        </p:txBody>
      </p:sp>
      <p:sp>
        <p:nvSpPr>
          <p:cNvPr id="3" name="Footer Placeholder 2">
            <a:extLst>
              <a:ext uri="{FF2B5EF4-FFF2-40B4-BE49-F238E27FC236}">
                <a16:creationId xmlns:a16="http://schemas.microsoft.com/office/drawing/2014/main" id="{F37E3267-C2BD-CE7F-9A6F-3FC83A471F77}"/>
              </a:ext>
            </a:extLst>
          </p:cNvPr>
          <p:cNvSpPr>
            <a:spLocks noGrp="1"/>
          </p:cNvSpPr>
          <p:nvPr>
            <p:ph type="ftr" sz="quarter" idx="19"/>
          </p:nvPr>
        </p:nvSpPr>
        <p:spPr/>
        <p:txBody>
          <a:bodyPr/>
          <a:lstStyle/>
          <a:p>
            <a:r>
              <a:rPr lang="en-US"/>
              <a:t>©2024 AVEVA Group plc and its subsidiaries. All rights reserved.</a:t>
            </a:r>
            <a:endParaRPr lang="en-GB"/>
          </a:p>
        </p:txBody>
      </p:sp>
      <p:sp>
        <p:nvSpPr>
          <p:cNvPr id="4" name="Slide Number Placeholder 3">
            <a:extLst>
              <a:ext uri="{FF2B5EF4-FFF2-40B4-BE49-F238E27FC236}">
                <a16:creationId xmlns:a16="http://schemas.microsoft.com/office/drawing/2014/main" id="{79590286-6A11-97D5-42E6-882123300A93}"/>
              </a:ext>
            </a:extLst>
          </p:cNvPr>
          <p:cNvSpPr>
            <a:spLocks noGrp="1"/>
          </p:cNvSpPr>
          <p:nvPr>
            <p:ph type="sldNum" sz="quarter" idx="20"/>
          </p:nvPr>
        </p:nvSpPr>
        <p:spPr/>
        <p:txBody>
          <a:bodyPr/>
          <a:lstStyle/>
          <a:p>
            <a:fld id="{267CDB12-45E5-4FD7-AE50-9CB5AFC72BA1}" type="slidenum">
              <a:rPr lang="en-GB" smtClean="0"/>
              <a:pPr/>
              <a:t>7</a:t>
            </a:fld>
            <a:endParaRPr lang="en-GB"/>
          </a:p>
        </p:txBody>
      </p:sp>
      <p:sp>
        <p:nvSpPr>
          <p:cNvPr id="5" name="Text Placeholder 4">
            <a:extLst>
              <a:ext uri="{FF2B5EF4-FFF2-40B4-BE49-F238E27FC236}">
                <a16:creationId xmlns:a16="http://schemas.microsoft.com/office/drawing/2014/main" id="{CFAA04EA-59EC-82BF-B7EF-DA9814FD46E3}"/>
              </a:ext>
            </a:extLst>
          </p:cNvPr>
          <p:cNvSpPr>
            <a:spLocks noGrp="1"/>
          </p:cNvSpPr>
          <p:nvPr>
            <p:ph type="body" sz="quarter" idx="13"/>
          </p:nvPr>
        </p:nvSpPr>
        <p:spPr/>
        <p:txBody>
          <a:bodyPr/>
          <a:lstStyle/>
          <a:p>
            <a:r>
              <a:rPr lang="en-US"/>
              <a:t>Platform Common Services (PCS) Discovery</a:t>
            </a:r>
          </a:p>
        </p:txBody>
      </p:sp>
      <p:sp>
        <p:nvSpPr>
          <p:cNvPr id="6" name="Content Placeholder 5">
            <a:extLst>
              <a:ext uri="{FF2B5EF4-FFF2-40B4-BE49-F238E27FC236}">
                <a16:creationId xmlns:a16="http://schemas.microsoft.com/office/drawing/2014/main" id="{0E3DF003-F840-4E14-2FBB-A6AF6431E960}"/>
              </a:ext>
            </a:extLst>
          </p:cNvPr>
          <p:cNvSpPr>
            <a:spLocks noGrp="1"/>
          </p:cNvSpPr>
          <p:nvPr>
            <p:ph sz="quarter" idx="21"/>
          </p:nvPr>
        </p:nvSpPr>
        <p:spPr/>
        <p:txBody>
          <a:bodyPr>
            <a:normAutofit lnSpcReduction="10000"/>
          </a:bodyPr>
          <a:lstStyle/>
          <a:p>
            <a:pPr marL="0" indent="0">
              <a:buNone/>
            </a:pPr>
            <a:r>
              <a:rPr lang="en-US"/>
              <a:t>Main Galaxy Repository (GR)</a:t>
            </a:r>
          </a:p>
          <a:p>
            <a:r>
              <a:rPr lang="en-US"/>
              <a:t>Local Discovery Service</a:t>
            </a:r>
          </a:p>
          <a:p>
            <a:pPr lvl="1"/>
            <a:r>
              <a:rPr lang="en-US"/>
              <a:t>Part or Platform Deployment Package</a:t>
            </a:r>
          </a:p>
          <a:p>
            <a:pPr lvl="1"/>
            <a:r>
              <a:rPr lang="en-US"/>
              <a:t>Not Configurable</a:t>
            </a:r>
          </a:p>
          <a:p>
            <a:r>
              <a:rPr lang="en-US"/>
              <a:t>Local Galaxy Discovery Service</a:t>
            </a:r>
          </a:p>
          <a:p>
            <a:pPr lvl="1"/>
            <a:r>
              <a:rPr lang="en-US"/>
              <a:t>Primary Defaults to Galaxy Repository node</a:t>
            </a:r>
          </a:p>
          <a:p>
            <a:pPr lvl="1"/>
            <a:r>
              <a:rPr lang="en-US"/>
              <a:t>Assign Secondary to Runtime Node</a:t>
            </a:r>
          </a:p>
          <a:p>
            <a:r>
              <a:rPr lang="en-US"/>
              <a:t>Multi - Galaxy Discovery Service</a:t>
            </a:r>
          </a:p>
          <a:p>
            <a:pPr lvl="1"/>
            <a:r>
              <a:rPr lang="en-US"/>
              <a:t>Common to all Galaxies in a multi-galaxy scenario</a:t>
            </a:r>
          </a:p>
          <a:p>
            <a:pPr lvl="1"/>
            <a:r>
              <a:rPr lang="en-US"/>
              <a:t>Primary and Secondary Service locations</a:t>
            </a:r>
          </a:p>
          <a:p>
            <a:pPr lvl="2"/>
            <a:r>
              <a:rPr lang="en-US"/>
              <a:t>HIST2 (</a:t>
            </a:r>
            <a:r>
              <a:rPr lang="en-US" err="1"/>
              <a:t>Pri</a:t>
            </a:r>
            <a:r>
              <a:rPr lang="en-US"/>
              <a:t>) and HIST1 (Sec)</a:t>
            </a:r>
          </a:p>
          <a:p>
            <a:pPr lvl="1"/>
            <a:r>
              <a:rPr lang="en-US"/>
              <a:t>Needs to be accessible from all galaxies</a:t>
            </a:r>
          </a:p>
        </p:txBody>
      </p:sp>
      <p:sp>
        <p:nvSpPr>
          <p:cNvPr id="8" name="Content Placeholder 7">
            <a:extLst>
              <a:ext uri="{FF2B5EF4-FFF2-40B4-BE49-F238E27FC236}">
                <a16:creationId xmlns:a16="http://schemas.microsoft.com/office/drawing/2014/main" id="{97FF53A8-B20F-C202-F072-2B9EF0962657}"/>
              </a:ext>
            </a:extLst>
          </p:cNvPr>
          <p:cNvSpPr>
            <a:spLocks noGrp="1"/>
          </p:cNvSpPr>
          <p:nvPr>
            <p:ph sz="quarter" idx="22"/>
          </p:nvPr>
        </p:nvSpPr>
        <p:spPr/>
        <p:txBody>
          <a:bodyPr/>
          <a:lstStyle/>
          <a:p>
            <a:endParaRPr lang="en-US"/>
          </a:p>
        </p:txBody>
      </p:sp>
      <p:pic>
        <p:nvPicPr>
          <p:cNvPr id="11" name="Picture 10">
            <a:extLst>
              <a:ext uri="{FF2B5EF4-FFF2-40B4-BE49-F238E27FC236}">
                <a16:creationId xmlns:a16="http://schemas.microsoft.com/office/drawing/2014/main" id="{8451ADF9-2B8F-3A0C-6311-C38EC385E236}"/>
              </a:ext>
            </a:extLst>
          </p:cNvPr>
          <p:cNvPicPr>
            <a:picLocks noChangeAspect="1"/>
          </p:cNvPicPr>
          <p:nvPr/>
        </p:nvPicPr>
        <p:blipFill>
          <a:blip r:embed="rId2"/>
          <a:stretch>
            <a:fillRect/>
          </a:stretch>
        </p:blipFill>
        <p:spPr>
          <a:xfrm>
            <a:off x="6236600" y="1426464"/>
            <a:ext cx="4360342" cy="4392402"/>
          </a:xfrm>
          <a:prstGeom prst="rect">
            <a:avLst/>
          </a:prstGeom>
        </p:spPr>
      </p:pic>
    </p:spTree>
    <p:extLst>
      <p:ext uri="{BB962C8B-B14F-4D97-AF65-F5344CB8AC3E}">
        <p14:creationId xmlns:p14="http://schemas.microsoft.com/office/powerpoint/2010/main" val="298017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619D1-518D-CE5C-17ED-FC3F6A73F9CD}"/>
              </a:ext>
            </a:extLst>
          </p:cNvPr>
          <p:cNvSpPr>
            <a:spLocks noGrp="1"/>
          </p:cNvSpPr>
          <p:nvPr>
            <p:ph type="title"/>
          </p:nvPr>
        </p:nvSpPr>
        <p:spPr/>
        <p:txBody>
          <a:bodyPr/>
          <a:lstStyle/>
          <a:p>
            <a:r>
              <a:rPr lang="en-US"/>
              <a:t>Configure Service Discovery Servers</a:t>
            </a:r>
          </a:p>
        </p:txBody>
      </p:sp>
      <p:sp>
        <p:nvSpPr>
          <p:cNvPr id="3" name="Footer Placeholder 2">
            <a:extLst>
              <a:ext uri="{FF2B5EF4-FFF2-40B4-BE49-F238E27FC236}">
                <a16:creationId xmlns:a16="http://schemas.microsoft.com/office/drawing/2014/main" id="{F37E3267-C2BD-CE7F-9A6F-3FC83A471F77}"/>
              </a:ext>
            </a:extLst>
          </p:cNvPr>
          <p:cNvSpPr>
            <a:spLocks noGrp="1"/>
          </p:cNvSpPr>
          <p:nvPr>
            <p:ph type="ftr" sz="quarter" idx="19"/>
          </p:nvPr>
        </p:nvSpPr>
        <p:spPr/>
        <p:txBody>
          <a:bodyPr/>
          <a:lstStyle/>
          <a:p>
            <a:r>
              <a:rPr lang="en-US"/>
              <a:t>©2024 AVEVA Group plc and its subsidiaries. All rights reserved.</a:t>
            </a:r>
            <a:endParaRPr lang="en-GB"/>
          </a:p>
        </p:txBody>
      </p:sp>
      <p:sp>
        <p:nvSpPr>
          <p:cNvPr id="4" name="Slide Number Placeholder 3">
            <a:extLst>
              <a:ext uri="{FF2B5EF4-FFF2-40B4-BE49-F238E27FC236}">
                <a16:creationId xmlns:a16="http://schemas.microsoft.com/office/drawing/2014/main" id="{79590286-6A11-97D5-42E6-882123300A93}"/>
              </a:ext>
            </a:extLst>
          </p:cNvPr>
          <p:cNvSpPr>
            <a:spLocks noGrp="1"/>
          </p:cNvSpPr>
          <p:nvPr>
            <p:ph type="sldNum" sz="quarter" idx="20"/>
          </p:nvPr>
        </p:nvSpPr>
        <p:spPr/>
        <p:txBody>
          <a:bodyPr/>
          <a:lstStyle/>
          <a:p>
            <a:fld id="{267CDB12-45E5-4FD7-AE50-9CB5AFC72BA1}" type="slidenum">
              <a:rPr lang="en-GB" smtClean="0"/>
              <a:pPr/>
              <a:t>8</a:t>
            </a:fld>
            <a:endParaRPr lang="en-GB"/>
          </a:p>
        </p:txBody>
      </p:sp>
      <p:sp>
        <p:nvSpPr>
          <p:cNvPr id="5" name="Text Placeholder 4">
            <a:extLst>
              <a:ext uri="{FF2B5EF4-FFF2-40B4-BE49-F238E27FC236}">
                <a16:creationId xmlns:a16="http://schemas.microsoft.com/office/drawing/2014/main" id="{CFAA04EA-59EC-82BF-B7EF-DA9814FD46E3}"/>
              </a:ext>
            </a:extLst>
          </p:cNvPr>
          <p:cNvSpPr>
            <a:spLocks noGrp="1"/>
          </p:cNvSpPr>
          <p:nvPr>
            <p:ph type="body" sz="quarter" idx="13"/>
          </p:nvPr>
        </p:nvSpPr>
        <p:spPr/>
        <p:txBody>
          <a:bodyPr/>
          <a:lstStyle/>
          <a:p>
            <a:r>
              <a:rPr lang="en-US"/>
              <a:t>Platform Common Services (PCS) Discovery</a:t>
            </a:r>
          </a:p>
        </p:txBody>
      </p:sp>
      <p:sp>
        <p:nvSpPr>
          <p:cNvPr id="6" name="Content Placeholder 5">
            <a:extLst>
              <a:ext uri="{FF2B5EF4-FFF2-40B4-BE49-F238E27FC236}">
                <a16:creationId xmlns:a16="http://schemas.microsoft.com/office/drawing/2014/main" id="{0E3DF003-F840-4E14-2FBB-A6AF6431E960}"/>
              </a:ext>
            </a:extLst>
          </p:cNvPr>
          <p:cNvSpPr>
            <a:spLocks noGrp="1"/>
          </p:cNvSpPr>
          <p:nvPr>
            <p:ph sz="quarter" idx="21"/>
          </p:nvPr>
        </p:nvSpPr>
        <p:spPr/>
        <p:txBody>
          <a:bodyPr/>
          <a:lstStyle/>
          <a:p>
            <a:pPr marL="0" indent="0">
              <a:buNone/>
            </a:pPr>
            <a:r>
              <a:rPr lang="en-US"/>
              <a:t>Development Galaxy Repository (</a:t>
            </a:r>
            <a:r>
              <a:rPr lang="en-US" err="1"/>
              <a:t>DEVn</a:t>
            </a:r>
            <a:r>
              <a:rPr lang="en-US"/>
              <a:t>)</a:t>
            </a:r>
          </a:p>
          <a:p>
            <a:r>
              <a:rPr lang="en-US"/>
              <a:t>Local Discovery Service</a:t>
            </a:r>
          </a:p>
          <a:p>
            <a:pPr lvl="1"/>
            <a:r>
              <a:rPr lang="en-US"/>
              <a:t>Part or Platform Deployment Package</a:t>
            </a:r>
          </a:p>
          <a:p>
            <a:pPr lvl="1"/>
            <a:r>
              <a:rPr lang="en-US"/>
              <a:t>Not Configurable</a:t>
            </a:r>
          </a:p>
          <a:p>
            <a:r>
              <a:rPr lang="en-US"/>
              <a:t>Local Galaxy Discovery Service</a:t>
            </a:r>
          </a:p>
          <a:p>
            <a:pPr lvl="1"/>
            <a:r>
              <a:rPr lang="en-US"/>
              <a:t>Primary Defaults to </a:t>
            </a:r>
            <a:r>
              <a:rPr lang="en-US" err="1"/>
              <a:t>DEVn</a:t>
            </a:r>
            <a:r>
              <a:rPr lang="en-US"/>
              <a:t> node</a:t>
            </a:r>
          </a:p>
          <a:p>
            <a:r>
              <a:rPr lang="en-US"/>
              <a:t>Multi - Galaxy Discovery Service</a:t>
            </a:r>
          </a:p>
          <a:p>
            <a:pPr lvl="1"/>
            <a:r>
              <a:rPr lang="en-US"/>
              <a:t>Common to all Galaxies in a multi-galaxy scenario</a:t>
            </a:r>
          </a:p>
          <a:p>
            <a:pPr lvl="1"/>
            <a:r>
              <a:rPr lang="en-US"/>
              <a:t>Primary and Secondary Service locations </a:t>
            </a:r>
          </a:p>
          <a:p>
            <a:pPr lvl="2"/>
            <a:r>
              <a:rPr lang="en-US"/>
              <a:t>HIST2 (</a:t>
            </a:r>
            <a:r>
              <a:rPr lang="en-US" err="1"/>
              <a:t>Pri</a:t>
            </a:r>
            <a:r>
              <a:rPr lang="en-US"/>
              <a:t>) and HIST1 (Sec)</a:t>
            </a:r>
          </a:p>
          <a:p>
            <a:pPr lvl="1"/>
            <a:r>
              <a:rPr lang="en-US"/>
              <a:t>Needs to be accessible from all galaxies</a:t>
            </a:r>
          </a:p>
        </p:txBody>
      </p:sp>
      <p:pic>
        <p:nvPicPr>
          <p:cNvPr id="9" name="Content Placeholder 8">
            <a:extLst>
              <a:ext uri="{FF2B5EF4-FFF2-40B4-BE49-F238E27FC236}">
                <a16:creationId xmlns:a16="http://schemas.microsoft.com/office/drawing/2014/main" id="{BEF47F1D-7321-3319-5E44-02AEA83AE99A}"/>
              </a:ext>
            </a:extLst>
          </p:cNvPr>
          <p:cNvPicPr>
            <a:picLocks noGrp="1" noChangeAspect="1"/>
          </p:cNvPicPr>
          <p:nvPr>
            <p:ph sz="quarter" idx="22"/>
          </p:nvPr>
        </p:nvPicPr>
        <p:blipFill>
          <a:blip r:embed="rId2"/>
          <a:stretch>
            <a:fillRect/>
          </a:stretch>
        </p:blipFill>
        <p:spPr>
          <a:xfrm>
            <a:off x="6194059" y="1389888"/>
            <a:ext cx="4890937" cy="4967788"/>
          </a:xfrm>
        </p:spPr>
      </p:pic>
    </p:spTree>
    <p:extLst>
      <p:ext uri="{BB962C8B-B14F-4D97-AF65-F5344CB8AC3E}">
        <p14:creationId xmlns:p14="http://schemas.microsoft.com/office/powerpoint/2010/main" val="86865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51C0F5-839A-B149-5CFA-EF974FC0F2D6}"/>
              </a:ext>
            </a:extLst>
          </p:cNvPr>
          <p:cNvSpPr>
            <a:spLocks noGrp="1"/>
          </p:cNvSpPr>
          <p:nvPr>
            <p:ph type="body" sz="quarter" idx="13"/>
          </p:nvPr>
        </p:nvSpPr>
        <p:spPr/>
        <p:txBody>
          <a:bodyPr/>
          <a:lstStyle/>
          <a:p>
            <a:r>
              <a:rPr lang="en-US"/>
              <a:t>IDE/GR Installed on an OS most be Paired to another IDE/GR Install</a:t>
            </a:r>
          </a:p>
        </p:txBody>
      </p:sp>
      <p:sp>
        <p:nvSpPr>
          <p:cNvPr id="3" name="Title 2">
            <a:extLst>
              <a:ext uri="{FF2B5EF4-FFF2-40B4-BE49-F238E27FC236}">
                <a16:creationId xmlns:a16="http://schemas.microsoft.com/office/drawing/2014/main" id="{EA47441A-AAC6-B44B-1D18-E194AD7E6F94}"/>
              </a:ext>
            </a:extLst>
          </p:cNvPr>
          <p:cNvSpPr>
            <a:spLocks noGrp="1"/>
          </p:cNvSpPr>
          <p:nvPr>
            <p:ph type="title"/>
          </p:nvPr>
        </p:nvSpPr>
        <p:spPr/>
        <p:txBody>
          <a:bodyPr/>
          <a:lstStyle/>
          <a:p>
            <a:r>
              <a:rPr lang="en-US"/>
              <a:t>Pairing of Galaxy Repositories</a:t>
            </a:r>
          </a:p>
        </p:txBody>
      </p:sp>
      <p:sp>
        <p:nvSpPr>
          <p:cNvPr id="4" name="Content Placeholder 3">
            <a:extLst>
              <a:ext uri="{FF2B5EF4-FFF2-40B4-BE49-F238E27FC236}">
                <a16:creationId xmlns:a16="http://schemas.microsoft.com/office/drawing/2014/main" id="{460C015E-BCC4-BBAB-0531-34312A1CE96C}"/>
              </a:ext>
            </a:extLst>
          </p:cNvPr>
          <p:cNvSpPr>
            <a:spLocks noGrp="1"/>
          </p:cNvSpPr>
          <p:nvPr>
            <p:ph sz="quarter" idx="20"/>
          </p:nvPr>
        </p:nvSpPr>
        <p:spPr>
          <a:xfrm>
            <a:off x="609600" y="1920875"/>
            <a:ext cx="4917743" cy="4142232"/>
          </a:xfrm>
        </p:spPr>
        <p:txBody>
          <a:bodyPr>
            <a:normAutofit fontScale="85000" lnSpcReduction="20000"/>
          </a:bodyPr>
          <a:lstStyle/>
          <a:p>
            <a:r>
              <a:rPr lang="en-US"/>
              <a:t>A passphrase must be created to enable pairing</a:t>
            </a:r>
          </a:p>
          <a:p>
            <a:pPr lvl="1"/>
            <a:r>
              <a:rPr lang="en-US" err="1"/>
              <a:t>Mininum</a:t>
            </a:r>
            <a:r>
              <a:rPr lang="en-US"/>
              <a:t> 9 Characters</a:t>
            </a:r>
          </a:p>
          <a:p>
            <a:pPr lvl="1"/>
            <a:r>
              <a:rPr lang="en-US"/>
              <a:t>Must have one of each</a:t>
            </a:r>
          </a:p>
          <a:p>
            <a:pPr lvl="2"/>
            <a:r>
              <a:rPr lang="en-US"/>
              <a:t>UPPERCASE</a:t>
            </a:r>
          </a:p>
          <a:p>
            <a:pPr lvl="2"/>
            <a:r>
              <a:rPr lang="en-US"/>
              <a:t>Lowercase</a:t>
            </a:r>
          </a:p>
          <a:p>
            <a:pPr lvl="2"/>
            <a:r>
              <a:rPr lang="en-US"/>
              <a:t>Number</a:t>
            </a:r>
          </a:p>
          <a:p>
            <a:pPr lvl="2"/>
            <a:r>
              <a:rPr lang="en-US"/>
              <a:t>Symbol !@#$%^&amp;*()</a:t>
            </a:r>
          </a:p>
          <a:p>
            <a:r>
              <a:rPr lang="en-US"/>
              <a:t>Passphrase must be the same on both nodes of the pair</a:t>
            </a:r>
          </a:p>
          <a:p>
            <a:r>
              <a:rPr lang="en-US"/>
              <a:t>Every Galaxy must have a unique name</a:t>
            </a:r>
          </a:p>
          <a:p>
            <a:r>
              <a:rPr lang="en-US"/>
              <a:t>Multiple Galaxies can reside in a single Repository</a:t>
            </a:r>
          </a:p>
          <a:p>
            <a:r>
              <a:rPr lang="en-US"/>
              <a:t>Only one Galaxy can be deployed from a single Repository</a:t>
            </a:r>
          </a:p>
          <a:p>
            <a:r>
              <a:rPr lang="en-US"/>
              <a:t>All Galaxies must point to a common set of Multi-Galaxy Discovery Servers</a:t>
            </a:r>
          </a:p>
          <a:p>
            <a:r>
              <a:rPr lang="en-US"/>
              <a:t>All Galaxies on same Repository share paring setup</a:t>
            </a:r>
          </a:p>
          <a:p>
            <a:endParaRPr lang="en-US"/>
          </a:p>
        </p:txBody>
      </p:sp>
      <p:sp>
        <p:nvSpPr>
          <p:cNvPr id="5" name="Footer Placeholder 4">
            <a:extLst>
              <a:ext uri="{FF2B5EF4-FFF2-40B4-BE49-F238E27FC236}">
                <a16:creationId xmlns:a16="http://schemas.microsoft.com/office/drawing/2014/main" id="{C52C0A87-20BD-1E86-DD28-2E280539AAAB}"/>
              </a:ext>
            </a:extLst>
          </p:cNvPr>
          <p:cNvSpPr>
            <a:spLocks noGrp="1"/>
          </p:cNvSpPr>
          <p:nvPr>
            <p:ph type="ftr" sz="quarter" idx="22"/>
          </p:nvPr>
        </p:nvSpPr>
        <p:spPr/>
        <p:txBody>
          <a:bodyPr/>
          <a:lstStyle/>
          <a:p>
            <a:r>
              <a:rPr lang="en-US"/>
              <a:t>©2024 AVEVA Group plc and its subsidiaries. All rights reserved.</a:t>
            </a:r>
            <a:endParaRPr lang="en-GB"/>
          </a:p>
        </p:txBody>
      </p:sp>
      <p:sp>
        <p:nvSpPr>
          <p:cNvPr id="6" name="Slide Number Placeholder 5">
            <a:extLst>
              <a:ext uri="{FF2B5EF4-FFF2-40B4-BE49-F238E27FC236}">
                <a16:creationId xmlns:a16="http://schemas.microsoft.com/office/drawing/2014/main" id="{C9360B70-2D40-EB4C-9A25-4F0D9E366266}"/>
              </a:ext>
            </a:extLst>
          </p:cNvPr>
          <p:cNvSpPr>
            <a:spLocks noGrp="1"/>
          </p:cNvSpPr>
          <p:nvPr>
            <p:ph type="sldNum" sz="quarter" idx="23"/>
          </p:nvPr>
        </p:nvSpPr>
        <p:spPr/>
        <p:txBody>
          <a:bodyPr/>
          <a:lstStyle/>
          <a:p>
            <a:fld id="{267CDB12-45E5-4FD7-AE50-9CB5AFC72BA1}" type="slidenum">
              <a:rPr lang="en-GB" smtClean="0"/>
              <a:pPr/>
              <a:t>9</a:t>
            </a:fld>
            <a:endParaRPr lang="en-GB"/>
          </a:p>
        </p:txBody>
      </p:sp>
      <p:pic>
        <p:nvPicPr>
          <p:cNvPr id="8" name="Picture 7">
            <a:extLst>
              <a:ext uri="{FF2B5EF4-FFF2-40B4-BE49-F238E27FC236}">
                <a16:creationId xmlns:a16="http://schemas.microsoft.com/office/drawing/2014/main" id="{6D5C7D80-3138-6882-512B-7068B15E7509}"/>
              </a:ext>
            </a:extLst>
          </p:cNvPr>
          <p:cNvPicPr>
            <a:picLocks noChangeAspect="1"/>
          </p:cNvPicPr>
          <p:nvPr/>
        </p:nvPicPr>
        <p:blipFill>
          <a:blip r:embed="rId2"/>
          <a:stretch>
            <a:fillRect/>
          </a:stretch>
        </p:blipFill>
        <p:spPr>
          <a:xfrm>
            <a:off x="6117287" y="1746503"/>
            <a:ext cx="4743316" cy="4424295"/>
          </a:xfrm>
          <a:prstGeom prst="rect">
            <a:avLst/>
          </a:prstGeom>
        </p:spPr>
      </p:pic>
    </p:spTree>
    <p:extLst>
      <p:ext uri="{BB962C8B-B14F-4D97-AF65-F5344CB8AC3E}">
        <p14:creationId xmlns:p14="http://schemas.microsoft.com/office/powerpoint/2010/main" val="249744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VEVA_PowerPoint_Apr2022">
  <a:themeElements>
    <a:clrScheme name="AVEVA Preferred">
      <a:dk1>
        <a:srgbClr val="000000"/>
      </a:dk1>
      <a:lt1>
        <a:srgbClr val="FFFFFF"/>
      </a:lt1>
      <a:dk2>
        <a:srgbClr val="3D1152"/>
      </a:dk2>
      <a:lt2>
        <a:srgbClr val="F2F5F7"/>
      </a:lt2>
      <a:accent1>
        <a:srgbClr val="6B04A8"/>
      </a:accent1>
      <a:accent2>
        <a:srgbClr val="C530FF"/>
      </a:accent2>
      <a:accent3>
        <a:srgbClr val="3B20C0"/>
      </a:accent3>
      <a:accent4>
        <a:srgbClr val="93B0FF"/>
      </a:accent4>
      <a:accent5>
        <a:srgbClr val="30B887"/>
      </a:accent5>
      <a:accent6>
        <a:srgbClr val="8FE5C2"/>
      </a:accent6>
      <a:hlink>
        <a:srgbClr val="78A1FC"/>
      </a:hlink>
      <a:folHlink>
        <a:srgbClr val="93B0FF"/>
      </a:folHlink>
    </a:clrScheme>
    <a:fontScheme name="Aveva Fonts">
      <a:majorFont>
        <a:latin typeface="Calibri Ligh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222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171450" indent="-171450" algn="l">
          <a:buClr>
            <a:srgbClr val="F70656"/>
          </a:buClr>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4" id="{9FC4141D-2607-4654-AA93-0C6BEAF82122}" vid="{2C783E74-D24B-4968-8DAB-8B3044C005A0}"/>
    </a:ext>
  </a:extLst>
</a:theme>
</file>

<file path=ppt/theme/theme2.xml><?xml version="1.0" encoding="utf-8"?>
<a:theme xmlns:a="http://schemas.openxmlformats.org/drawingml/2006/main" name="AVEVA_PowerPoint_Jan2021">
  <a:themeElements>
    <a:clrScheme name="AVEVA Expanded">
      <a:dk1>
        <a:srgbClr val="000000"/>
      </a:dk1>
      <a:lt1>
        <a:srgbClr val="FFFFFF"/>
      </a:lt1>
      <a:dk2>
        <a:srgbClr val="3D1152"/>
      </a:dk2>
      <a:lt2>
        <a:srgbClr val="F2F5F7"/>
      </a:lt2>
      <a:accent1>
        <a:srgbClr val="6B04A8"/>
      </a:accent1>
      <a:accent2>
        <a:srgbClr val="4D69E0"/>
      </a:accent2>
      <a:accent3>
        <a:srgbClr val="179E71"/>
      </a:accent3>
      <a:accent4>
        <a:srgbClr val="FFBC00"/>
      </a:accent4>
      <a:accent5>
        <a:srgbClr val="FF6C1A"/>
      </a:accent5>
      <a:accent6>
        <a:srgbClr val="F70656"/>
      </a:accent6>
      <a:hlink>
        <a:srgbClr val="78A1FC"/>
      </a:hlink>
      <a:folHlink>
        <a:srgbClr val="93B0FF"/>
      </a:folHlink>
    </a:clrScheme>
    <a:fontScheme name="Aveva Fonts">
      <a:majorFont>
        <a:latin typeface="Calibri Ligh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222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171450" indent="-171450" algn="l">
          <a:buClr>
            <a:schemeClr val="accent6"/>
          </a:buClr>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2" id="{265878FE-4F23-40D8-BD07-8A40DB9B5CAA}" vid="{6CF2BDC5-8C28-4911-AD46-B603741E5B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c100cdf-8b63-4346-8208-799c166ac25b" xsi:nil="true"/>
    <lcf76f155ced4ddcb4097134ff3c332f xmlns="2e40c370-7723-496d-b7d9-a32e192829c1">
      <Terms xmlns="http://schemas.microsoft.com/office/infopath/2007/PartnerControls"/>
    </lcf76f155ced4ddcb4097134ff3c332f>
    <SharedWithUsers xmlns="ad29b9ee-4125-45e8-b65b-c4bee7388ca0">
      <UserInfo>
        <DisplayName>Derrick Jones</DisplayName>
        <AccountId>440</AccountId>
        <AccountType/>
      </UserInfo>
      <UserInfo>
        <DisplayName>David Curt</DisplayName>
        <AccountId>107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1765BA0A6EC64DB42696B327409E48" ma:contentTypeVersion="18" ma:contentTypeDescription="Create a new document." ma:contentTypeScope="" ma:versionID="aaf7ee04b7c545d1d9552b82c7a93fc8">
  <xsd:schema xmlns:xsd="http://www.w3.org/2001/XMLSchema" xmlns:xs="http://www.w3.org/2001/XMLSchema" xmlns:p="http://schemas.microsoft.com/office/2006/metadata/properties" xmlns:ns2="2e40c370-7723-496d-b7d9-a32e192829c1" xmlns:ns3="ad29b9ee-4125-45e8-b65b-c4bee7388ca0" xmlns:ns4="4c100cdf-8b63-4346-8208-799c166ac25b" targetNamespace="http://schemas.microsoft.com/office/2006/metadata/properties" ma:root="true" ma:fieldsID="1cf57344e7b94167e117ef239f350e13" ns2:_="" ns3:_="" ns4:_="">
    <xsd:import namespace="2e40c370-7723-496d-b7d9-a32e192829c1"/>
    <xsd:import namespace="ad29b9ee-4125-45e8-b65b-c4bee7388ca0"/>
    <xsd:import namespace="4c100cdf-8b63-4346-8208-799c166ac25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40c370-7723-496d-b7d9-a32e192829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b538c2a-c5c0-4f56-a5de-e791a9b547d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29b9ee-4125-45e8-b65b-c4bee7388ca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c100cdf-8b63-4346-8208-799c166ac25b"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7c27d392-dd91-4708-8e56-22ab4aa8ea7c}" ma:internalName="TaxCatchAll" ma:showField="CatchAllData" ma:web="ad29b9ee-4125-45e8-b65b-c4bee7388c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E48918-9380-464B-B5BD-662F57554B30}">
  <ds:schemaRefs>
    <ds:schemaRef ds:uri="http://schemas.microsoft.com/sharepoint/v3/contenttype/forms"/>
  </ds:schemaRefs>
</ds:datastoreItem>
</file>

<file path=customXml/itemProps2.xml><?xml version="1.0" encoding="utf-8"?>
<ds:datastoreItem xmlns:ds="http://schemas.openxmlformats.org/officeDocument/2006/customXml" ds:itemID="{21C596D8-30F2-4D02-A297-ADDD6F905B08}">
  <ds:schemaRefs>
    <ds:schemaRef ds:uri="2e40c370-7723-496d-b7d9-a32e192829c1"/>
    <ds:schemaRef ds:uri="4c100cdf-8b63-4346-8208-799c166ac25b"/>
    <ds:schemaRef ds:uri="ad29b9ee-4125-45e8-b65b-c4bee7388ca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19A21AC-C517-4476-8DB9-B03377BC95DF}">
  <ds:schemaRefs>
    <ds:schemaRef ds:uri="2e40c370-7723-496d-b7d9-a32e192829c1"/>
    <ds:schemaRef ds:uri="4c100cdf-8b63-4346-8208-799c166ac25b"/>
    <ds:schemaRef ds:uri="ad29b9ee-4125-45e8-b65b-c4bee7388c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AVEVA_PowerPoint_Template_Feb2022_Main_Internal</Template>
  <TotalTime>0</TotalTime>
  <Words>2371</Words>
  <Application>Microsoft Office PowerPoint</Application>
  <PresentationFormat>Widescreen</PresentationFormat>
  <Paragraphs>459</Paragraphs>
  <Slides>39</Slides>
  <Notes>1</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vt:lpstr>
      <vt:lpstr>Barlow</vt:lpstr>
      <vt:lpstr>Calibri</vt:lpstr>
      <vt:lpstr>Calibri Light</vt:lpstr>
      <vt:lpstr>Helvetica</vt:lpstr>
      <vt:lpstr>Muli Regular Roman</vt:lpstr>
      <vt:lpstr>Segoe UI</vt:lpstr>
      <vt:lpstr>AVEVA_PowerPoint_Apr2022</vt:lpstr>
      <vt:lpstr>AVEVA_PowerPoint_Jan2021</vt:lpstr>
      <vt:lpstr>PowerPoint Presentation</vt:lpstr>
      <vt:lpstr>PowerPoint Presentation</vt:lpstr>
      <vt:lpstr>PowerPoint Presentation</vt:lpstr>
      <vt:lpstr>PowerPoint Presentation</vt:lpstr>
      <vt:lpstr>Architecture of our Class Network </vt:lpstr>
      <vt:lpstr>Architecture of our Class Network </vt:lpstr>
      <vt:lpstr>Configure Service Discovery Servers</vt:lpstr>
      <vt:lpstr>Configure Service Discovery Servers</vt:lpstr>
      <vt:lpstr>Pairing of Galaxy Repositories</vt:lpstr>
      <vt:lpstr>PowerPoint Presentation</vt:lpstr>
      <vt:lpstr>Configuration of Security</vt:lpstr>
      <vt:lpstr>Multi Developer Security</vt:lpstr>
      <vt:lpstr>Historian Configuration</vt:lpstr>
      <vt:lpstr>Security Configuration and Modeling</vt:lpstr>
      <vt:lpstr>Security Configuration and Modeling</vt:lpstr>
      <vt:lpstr>Security Configuration and Modeling</vt:lpstr>
      <vt:lpstr>Configuration of Security</vt:lpstr>
      <vt:lpstr>PowerPoint Presentation</vt:lpstr>
      <vt:lpstr>Log on to Your DEVn Workstation</vt:lpstr>
      <vt:lpstr>Remote Desktop Connection to RDS Node</vt:lpstr>
      <vt:lpstr>PowerPoint Presentation</vt:lpstr>
      <vt:lpstr>Explore the OMI App</vt:lpstr>
      <vt:lpstr>Graphics on each Asset needs to the Repaired</vt:lpstr>
      <vt:lpstr>Get the Asset Template Standard from the Template Galaxy</vt:lpstr>
      <vt:lpstr>Activate the OMI App in Preview </vt:lpstr>
      <vt:lpstr>Load the Asset into your DevTestn Galaxy</vt:lpstr>
      <vt:lpstr>Add the Bad Value Alarm Feature to all Analog IO Attributes</vt:lpstr>
      <vt:lpstr>Test the New Asset in Dev</vt:lpstr>
      <vt:lpstr>Verify the Bad Value Alarms </vt:lpstr>
      <vt:lpstr>Enable Alarm Latching</vt:lpstr>
      <vt:lpstr>Explore Advanced communucations management</vt:lpstr>
      <vt:lpstr>Transfer the Asset back to the Template Galaxy</vt:lpstr>
      <vt:lpstr>Release a New Version of Templates to Production</vt:lpstr>
      <vt:lpstr>Verify changes to Production Galaxy</vt:lpstr>
      <vt:lpstr>PowerPoint Presentation</vt:lpstr>
      <vt:lpstr>Device Connectivity</vt:lpstr>
      <vt:lpstr>AppEngine Redundancy</vt:lpstr>
      <vt:lpstr>PowerPoint Presentation</vt:lpstr>
      <vt:lpstr>PowerPoint Presentation</vt:lpstr>
    </vt:vector>
  </TitlesOfParts>
  <Company>AVEVA Group, plc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Saldana</dc:creator>
  <dc:description>January 2021 template</dc:description>
  <cp:lastModifiedBy>Mike Brost</cp:lastModifiedBy>
  <cp:revision>1</cp:revision>
  <cp:lastPrinted>2019-08-05T14:07:05Z</cp:lastPrinted>
  <dcterms:created xsi:type="dcterms:W3CDTF">2022-04-27T18:50:28Z</dcterms:created>
  <dcterms:modified xsi:type="dcterms:W3CDTF">2024-10-16T07:58:45Z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1d501635-55eb-4ad6-a6c3-bdab15227a67</vt:lpwstr>
  </property>
  <property fmtid="{D5CDD505-2E9C-101B-9397-08002B2CF9AE}" pid="3" name="MediaServiceImageTags">
    <vt:lpwstr/>
  </property>
  <property fmtid="{D5CDD505-2E9C-101B-9397-08002B2CF9AE}" pid="4" name="ContentTypeId">
    <vt:lpwstr>0x010100CA1765BA0A6EC64DB42696B327409E48</vt:lpwstr>
  </property>
  <property fmtid="{D5CDD505-2E9C-101B-9397-08002B2CF9AE}" pid="5" name="MSIP_Label_9c8cda11-b0e0-4a5f-b13e-64e9de363f52_Enabled">
    <vt:lpwstr>true</vt:lpwstr>
  </property>
  <property fmtid="{D5CDD505-2E9C-101B-9397-08002B2CF9AE}" pid="6" name="MSIP_Label_9c8cda11-b0e0-4a5f-b13e-64e9de363f52_SetDate">
    <vt:lpwstr>2024-09-20T19:29:28Z</vt:lpwstr>
  </property>
  <property fmtid="{D5CDD505-2E9C-101B-9397-08002B2CF9AE}" pid="7" name="MSIP_Label_9c8cda11-b0e0-4a5f-b13e-64e9de363f52_Method">
    <vt:lpwstr>Standard</vt:lpwstr>
  </property>
  <property fmtid="{D5CDD505-2E9C-101B-9397-08002B2CF9AE}" pid="8" name="MSIP_Label_9c8cda11-b0e0-4a5f-b13e-64e9de363f52_Name">
    <vt:lpwstr>Internal Only</vt:lpwstr>
  </property>
  <property fmtid="{D5CDD505-2E9C-101B-9397-08002B2CF9AE}" pid="9" name="MSIP_Label_9c8cda11-b0e0-4a5f-b13e-64e9de363f52_SiteId">
    <vt:lpwstr>425a5546-5a6e-4f1b-ab62-23d91d07d893</vt:lpwstr>
  </property>
  <property fmtid="{D5CDD505-2E9C-101B-9397-08002B2CF9AE}" pid="10" name="MSIP_Label_9c8cda11-b0e0-4a5f-b13e-64e9de363f52_ActionId">
    <vt:lpwstr>ecd45ef0-1a55-4342-aa72-35d263f432f7</vt:lpwstr>
  </property>
  <property fmtid="{D5CDD505-2E9C-101B-9397-08002B2CF9AE}" pid="11" name="MSIP_Label_9c8cda11-b0e0-4a5f-b13e-64e9de363f52_ContentBits">
    <vt:lpwstr>0</vt:lpwstr>
  </property>
</Properties>
</file>